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60" r:id="rId5"/>
  </p:sldMasterIdLst>
  <p:notesMasterIdLst>
    <p:notesMasterId r:id="rId10"/>
  </p:notesMasterIdLst>
  <p:sldIdLst>
    <p:sldId id="256" r:id="rId6"/>
    <p:sldId id="257" r:id="rId7"/>
    <p:sldId id="582" r:id="rId8"/>
    <p:sldId id="581" r:id="rId9"/>
  </p:sldIdLst>
  <p:sldSz cx="12192000" cy="6858000"/>
  <p:notesSz cx="9296400" cy="7010400"/>
  <p:embeddedFontLst>
    <p:embeddedFont>
      <p:font typeface="Calibri" panose="020F0502020204030204" pitchFamily="34" charset="0"/>
      <p:regular r:id="rId11"/>
      <p:bold r:id="rId12"/>
      <p:italic r:id="rId13"/>
      <p:boldItalic r:id="rId14"/>
    </p:embeddedFont>
    <p:embeddedFont>
      <p:font typeface="Bree Serif" panose="020B0604020202020204" charset="0"/>
      <p:regular r:id="rId15"/>
    </p:embeddedFont>
    <p:embeddedFont>
      <p:font typeface="Matura MT Script Capitals" panose="03020802060602070202" pitchFamily="66" charset="0"/>
      <p:regular r:id="rId16"/>
    </p:embeddedFont>
    <p:embeddedFont>
      <p:font typeface="Calibri Light" panose="020F0302020204030204" pitchFamily="34" charset="0"/>
      <p:regular r:id="rId17"/>
      <p: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GoogleSlidesCustomDataVersion2">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22" roundtripDataSignature="AMtx7mhCnU7wvXo+IaJQSlfspifYiH9JH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06F801-DF8A-C367-7B0E-E84CE35D8326}" v="1" dt="2023-12-03T22:58:24.3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854" autoAdjust="0"/>
  </p:normalViewPr>
  <p:slideViewPr>
    <p:cSldViewPr snapToGrid="0">
      <p:cViewPr varScale="1">
        <p:scale>
          <a:sx n="106" d="100"/>
          <a:sy n="106" d="100"/>
        </p:scale>
        <p:origin x="756"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font" Target="fonts/font1.fntdata"/><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font" Target="fonts/font5.fntdata"/><Relationship Id="rId23" Type="http://schemas.openxmlformats.org/officeDocument/2006/relationships/presProps" Target="presProp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font4.fntdata"/><Relationship Id="rId22" Type="http://customschemas.google.com/relationships/presentationmetadata" Target="metadata"/><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29625" y="3329925"/>
            <a:ext cx="7437100" cy="31546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929625" y="3329925"/>
            <a:ext cx="7437100" cy="31546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Still image slide.</a:t>
            </a:r>
          </a:p>
          <a:p>
            <a:pPr marL="0" lvl="0" indent="0" algn="l" rtl="0">
              <a:lnSpc>
                <a:spcPct val="100000"/>
              </a:lnSpc>
              <a:spcBef>
                <a:spcPts val="0"/>
              </a:spcBef>
              <a:spcAft>
                <a:spcPts val="0"/>
              </a:spcAft>
              <a:buSzPts val="1100"/>
              <a:buNone/>
            </a:pPr>
            <a:r>
              <a:rPr lang="en-US" dirty="0"/>
              <a:t>Feel free to adjust the slides however you wish as long as the info remains accurate </a:t>
            </a:r>
            <a:r>
              <a:rPr lang="en-US" dirty="0">
                <a:sym typeface="Wingdings" panose="05000000000000000000" pitchFamily="2" charset="2"/>
              </a:rPr>
              <a:t>.</a:t>
            </a:r>
            <a:endParaRPr lang="en-US" dirty="0"/>
          </a:p>
          <a:p>
            <a:pPr marL="0" lvl="0" indent="0" algn="l" rtl="0">
              <a:lnSpc>
                <a:spcPct val="100000"/>
              </a:lnSpc>
              <a:spcBef>
                <a:spcPts val="0"/>
              </a:spcBef>
              <a:spcAft>
                <a:spcPts val="0"/>
              </a:spcAft>
              <a:buSzPts val="1100"/>
              <a:buNone/>
            </a:pPr>
            <a:endParaRPr dirty="0"/>
          </a:p>
        </p:txBody>
      </p:sp>
      <p:sp>
        <p:nvSpPr>
          <p:cNvPr id="82" name="Google Shape;82;p1:notes"/>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929625" y="3329925"/>
            <a:ext cx="7437100" cy="31546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9" name="Google Shape;89;p2:notes"/>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Animated Slides.</a:t>
            </a:r>
          </a:p>
          <a:p>
            <a:pPr marL="158750" indent="0" algn="l">
              <a:buNone/>
            </a:pPr>
            <a:r>
              <a:rPr lang="en-US" dirty="0"/>
              <a:t>Let this slide transition (morph) to the following slide (after 2-3 seconds) to get the full animation effect.</a:t>
            </a:r>
          </a:p>
          <a:p>
            <a:endParaRPr lang="en-US" dirty="0"/>
          </a:p>
        </p:txBody>
      </p:sp>
    </p:spTree>
    <p:extLst>
      <p:ext uri="{BB962C8B-B14F-4D97-AF65-F5344CB8AC3E}">
        <p14:creationId xmlns:p14="http://schemas.microsoft.com/office/powerpoint/2010/main" val="3205305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4"/>
          <p:cNvSpPr txBox="1">
            <a:spLocks noGrp="1"/>
          </p:cNvSpPr>
          <p:nvPr>
            <p:ph type="ctrTitle"/>
          </p:nvPr>
        </p:nvSpPr>
        <p:spPr>
          <a:xfrm>
            <a:off x="914400" y="2130429"/>
            <a:ext cx="10363200" cy="1470024"/>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4"/>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185"/>
              </a:spcBef>
              <a:spcAft>
                <a:spcPts val="0"/>
              </a:spcAft>
              <a:buClr>
                <a:srgbClr val="888888"/>
              </a:buClr>
              <a:buSzPts val="923"/>
              <a:buNone/>
              <a:defRPr>
                <a:solidFill>
                  <a:srgbClr val="888888"/>
                </a:solidFill>
              </a:defRPr>
            </a:lvl1pPr>
            <a:lvl2pPr lvl="1" algn="ctr">
              <a:lnSpc>
                <a:spcPct val="100000"/>
              </a:lnSpc>
              <a:spcBef>
                <a:spcPts val="162"/>
              </a:spcBef>
              <a:spcAft>
                <a:spcPts val="0"/>
              </a:spcAft>
              <a:buClr>
                <a:srgbClr val="888888"/>
              </a:buClr>
              <a:buSzPts val="808"/>
              <a:buNone/>
              <a:defRPr>
                <a:solidFill>
                  <a:srgbClr val="888888"/>
                </a:solidFill>
              </a:defRPr>
            </a:lvl2pPr>
            <a:lvl3pPr lvl="2" algn="ctr">
              <a:lnSpc>
                <a:spcPct val="100000"/>
              </a:lnSpc>
              <a:spcBef>
                <a:spcPts val="138"/>
              </a:spcBef>
              <a:spcAft>
                <a:spcPts val="0"/>
              </a:spcAft>
              <a:buClr>
                <a:srgbClr val="888888"/>
              </a:buClr>
              <a:buSzPts val="692"/>
              <a:buNone/>
              <a:defRPr>
                <a:solidFill>
                  <a:srgbClr val="888888"/>
                </a:solidFill>
              </a:defRPr>
            </a:lvl3pPr>
            <a:lvl4pPr lvl="3" algn="ctr">
              <a:lnSpc>
                <a:spcPct val="100000"/>
              </a:lnSpc>
              <a:spcBef>
                <a:spcPts val="115"/>
              </a:spcBef>
              <a:spcAft>
                <a:spcPts val="0"/>
              </a:spcAft>
              <a:buClr>
                <a:srgbClr val="888888"/>
              </a:buClr>
              <a:buSzPts val="577"/>
              <a:buNone/>
              <a:defRPr>
                <a:solidFill>
                  <a:srgbClr val="888888"/>
                </a:solidFill>
              </a:defRPr>
            </a:lvl4pPr>
            <a:lvl5pPr lvl="4" algn="ctr">
              <a:lnSpc>
                <a:spcPct val="100000"/>
              </a:lnSpc>
              <a:spcBef>
                <a:spcPts val="115"/>
              </a:spcBef>
              <a:spcAft>
                <a:spcPts val="0"/>
              </a:spcAft>
              <a:buClr>
                <a:srgbClr val="888888"/>
              </a:buClr>
              <a:buSzPts val="577"/>
              <a:buNone/>
              <a:defRPr>
                <a:solidFill>
                  <a:srgbClr val="888888"/>
                </a:solidFill>
              </a:defRPr>
            </a:lvl5pPr>
            <a:lvl6pPr lvl="5" algn="ctr">
              <a:lnSpc>
                <a:spcPct val="100000"/>
              </a:lnSpc>
              <a:spcBef>
                <a:spcPts val="115"/>
              </a:spcBef>
              <a:spcAft>
                <a:spcPts val="0"/>
              </a:spcAft>
              <a:buClr>
                <a:srgbClr val="888888"/>
              </a:buClr>
              <a:buSzPts val="577"/>
              <a:buNone/>
              <a:defRPr>
                <a:solidFill>
                  <a:srgbClr val="888888"/>
                </a:solidFill>
              </a:defRPr>
            </a:lvl6pPr>
            <a:lvl7pPr lvl="6" algn="ctr">
              <a:lnSpc>
                <a:spcPct val="100000"/>
              </a:lnSpc>
              <a:spcBef>
                <a:spcPts val="115"/>
              </a:spcBef>
              <a:spcAft>
                <a:spcPts val="0"/>
              </a:spcAft>
              <a:buClr>
                <a:srgbClr val="888888"/>
              </a:buClr>
              <a:buSzPts val="577"/>
              <a:buNone/>
              <a:defRPr>
                <a:solidFill>
                  <a:srgbClr val="888888"/>
                </a:solidFill>
              </a:defRPr>
            </a:lvl7pPr>
            <a:lvl8pPr lvl="7" algn="ctr">
              <a:lnSpc>
                <a:spcPct val="100000"/>
              </a:lnSpc>
              <a:spcBef>
                <a:spcPts val="115"/>
              </a:spcBef>
              <a:spcAft>
                <a:spcPts val="0"/>
              </a:spcAft>
              <a:buClr>
                <a:srgbClr val="888888"/>
              </a:buClr>
              <a:buSzPts val="577"/>
              <a:buNone/>
              <a:defRPr>
                <a:solidFill>
                  <a:srgbClr val="888888"/>
                </a:solidFill>
              </a:defRPr>
            </a:lvl8pPr>
            <a:lvl9pPr lvl="8" algn="ctr">
              <a:lnSpc>
                <a:spcPct val="100000"/>
              </a:lnSpc>
              <a:spcBef>
                <a:spcPts val="115"/>
              </a:spcBef>
              <a:spcAft>
                <a:spcPts val="0"/>
              </a:spcAft>
              <a:buClr>
                <a:srgbClr val="888888"/>
              </a:buClr>
              <a:buSzPts val="577"/>
              <a:buNone/>
              <a:defRPr>
                <a:solidFill>
                  <a:srgbClr val="888888"/>
                </a:solidFill>
              </a:defRPr>
            </a:lvl9pPr>
          </a:lstStyle>
          <a:p>
            <a:endParaRPr/>
          </a:p>
        </p:txBody>
      </p:sp>
      <p:sp>
        <p:nvSpPr>
          <p:cNvPr id="14" name="Google Shape;14;p4"/>
          <p:cNvSpPr txBox="1">
            <a:spLocks noGrp="1"/>
          </p:cNvSpPr>
          <p:nvPr>
            <p:ph type="dt" idx="10"/>
          </p:nvPr>
        </p:nvSpPr>
        <p:spPr>
          <a:xfrm>
            <a:off x="609600" y="6356353"/>
            <a:ext cx="2844800" cy="36512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4"/>
          <p:cNvSpPr txBox="1">
            <a:spLocks noGrp="1"/>
          </p:cNvSpPr>
          <p:nvPr>
            <p:ph type="ftr" idx="11"/>
          </p:nvPr>
        </p:nvSpPr>
        <p:spPr>
          <a:xfrm>
            <a:off x="4165601" y="6356353"/>
            <a:ext cx="3860800" cy="36512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4"/>
          <p:cNvSpPr txBox="1">
            <a:spLocks noGrp="1"/>
          </p:cNvSpPr>
          <p:nvPr>
            <p:ph type="sldNum" idx="12"/>
          </p:nvPr>
        </p:nvSpPr>
        <p:spPr>
          <a:xfrm>
            <a:off x="8737600" y="6356353"/>
            <a:ext cx="2844800" cy="36512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3"/>
          <p:cNvSpPr txBox="1">
            <a:spLocks noGrp="1"/>
          </p:cNvSpPr>
          <p:nvPr>
            <p:ph type="body" idx="1"/>
          </p:nvPr>
        </p:nvSpPr>
        <p:spPr>
          <a:xfrm rot="5400000">
            <a:off x="3833019" y="-1623215"/>
            <a:ext cx="4525962" cy="10972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13"/>
          <p:cNvSpPr txBox="1">
            <a:spLocks noGrp="1"/>
          </p:cNvSpPr>
          <p:nvPr>
            <p:ph type="dt" idx="10"/>
          </p:nvPr>
        </p:nvSpPr>
        <p:spPr>
          <a:xfrm>
            <a:off x="609600" y="6356353"/>
            <a:ext cx="2844800" cy="36512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3"/>
          <p:cNvSpPr txBox="1">
            <a:spLocks noGrp="1"/>
          </p:cNvSpPr>
          <p:nvPr>
            <p:ph type="ftr" idx="11"/>
          </p:nvPr>
        </p:nvSpPr>
        <p:spPr>
          <a:xfrm>
            <a:off x="4165601" y="6356353"/>
            <a:ext cx="3860800" cy="36512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3"/>
          <p:cNvSpPr txBox="1">
            <a:spLocks noGrp="1"/>
          </p:cNvSpPr>
          <p:nvPr>
            <p:ph type="sldNum" idx="12"/>
          </p:nvPr>
        </p:nvSpPr>
        <p:spPr>
          <a:xfrm>
            <a:off x="8737600" y="6356353"/>
            <a:ext cx="2844800" cy="36512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4"/>
          <p:cNvSpPr txBox="1">
            <a:spLocks noGrp="1"/>
          </p:cNvSpPr>
          <p:nvPr>
            <p:ph type="title"/>
          </p:nvPr>
        </p:nvSpPr>
        <p:spPr>
          <a:xfrm rot="5400000">
            <a:off x="7285038" y="1828805"/>
            <a:ext cx="5851524" cy="27432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4"/>
          <p:cNvSpPr txBox="1">
            <a:spLocks noGrp="1"/>
          </p:cNvSpPr>
          <p:nvPr>
            <p:ph type="body" idx="1"/>
          </p:nvPr>
        </p:nvSpPr>
        <p:spPr>
          <a:xfrm rot="5400000">
            <a:off x="1697038" y="-812795"/>
            <a:ext cx="5851524" cy="8026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14"/>
          <p:cNvSpPr txBox="1">
            <a:spLocks noGrp="1"/>
          </p:cNvSpPr>
          <p:nvPr>
            <p:ph type="dt" idx="10"/>
          </p:nvPr>
        </p:nvSpPr>
        <p:spPr>
          <a:xfrm>
            <a:off x="609600" y="6356353"/>
            <a:ext cx="2844800" cy="36512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4"/>
          <p:cNvSpPr txBox="1">
            <a:spLocks noGrp="1"/>
          </p:cNvSpPr>
          <p:nvPr>
            <p:ph type="ftr" idx="11"/>
          </p:nvPr>
        </p:nvSpPr>
        <p:spPr>
          <a:xfrm>
            <a:off x="4165601" y="6356353"/>
            <a:ext cx="3860800" cy="36512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4"/>
          <p:cNvSpPr txBox="1">
            <a:spLocks noGrp="1"/>
          </p:cNvSpPr>
          <p:nvPr>
            <p:ph type="sldNum" idx="12"/>
          </p:nvPr>
        </p:nvSpPr>
        <p:spPr>
          <a:xfrm>
            <a:off x="8737600" y="6356353"/>
            <a:ext cx="2844800" cy="36512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2" indent="0" algn="ctr">
              <a:buNone/>
              <a:defRPr sz="2000"/>
            </a:lvl2pPr>
            <a:lvl3pPr marL="914364" indent="0" algn="ctr">
              <a:buNone/>
              <a:defRPr sz="1800"/>
            </a:lvl3pPr>
            <a:lvl4pPr marL="1371545" indent="0" algn="ctr">
              <a:buNone/>
              <a:defRPr sz="1600"/>
            </a:lvl4pPr>
            <a:lvl5pPr marL="1828727" indent="0" algn="ctr">
              <a:buNone/>
              <a:defRPr sz="1600"/>
            </a:lvl5pPr>
            <a:lvl6pPr marL="2285909" indent="0" algn="ctr">
              <a:buNone/>
              <a:defRPr sz="1600"/>
            </a:lvl6pPr>
            <a:lvl7pPr marL="2743091" indent="0" algn="ctr">
              <a:buNone/>
              <a:defRPr sz="1600"/>
            </a:lvl7pPr>
            <a:lvl8pPr marL="3200272" indent="0" algn="ctr">
              <a:buNone/>
              <a:defRPr sz="1600"/>
            </a:lvl8pPr>
            <a:lvl9pPr marL="3657454"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28EE55-2462-4B6B-A534-A3D6E4CB11DE}"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7C242-996A-471D-AC99-F7C4576985E1}" type="slidenum">
              <a:rPr lang="en-US" smtClean="0"/>
              <a:t>‹#›</a:t>
            </a:fld>
            <a:endParaRPr lang="en-US"/>
          </a:p>
        </p:txBody>
      </p:sp>
    </p:spTree>
    <p:extLst>
      <p:ext uri="{BB962C8B-B14F-4D97-AF65-F5344CB8AC3E}">
        <p14:creationId xmlns:p14="http://schemas.microsoft.com/office/powerpoint/2010/main" val="2140142477"/>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advClick="0" advTm="20000">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28EE55-2462-4B6B-A534-A3D6E4CB11DE}"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7C242-996A-471D-AC99-F7C4576985E1}" type="slidenum">
              <a:rPr lang="en-US" smtClean="0"/>
              <a:t>‹#›</a:t>
            </a:fld>
            <a:endParaRPr lang="en-US"/>
          </a:p>
        </p:txBody>
      </p:sp>
    </p:spTree>
    <p:extLst>
      <p:ext uri="{BB962C8B-B14F-4D97-AF65-F5344CB8AC3E}">
        <p14:creationId xmlns:p14="http://schemas.microsoft.com/office/powerpoint/2010/main" val="3989011293"/>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advClick="0" advTm="20000">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82" indent="0">
              <a:buNone/>
              <a:defRPr sz="2000">
                <a:solidFill>
                  <a:schemeClr val="tx1">
                    <a:tint val="75000"/>
                  </a:schemeClr>
                </a:solidFill>
              </a:defRPr>
            </a:lvl2pPr>
            <a:lvl3pPr marL="914364" indent="0">
              <a:buNone/>
              <a:defRPr sz="1800">
                <a:solidFill>
                  <a:schemeClr val="tx1">
                    <a:tint val="75000"/>
                  </a:schemeClr>
                </a:solidFill>
              </a:defRPr>
            </a:lvl3pPr>
            <a:lvl4pPr marL="1371545" indent="0">
              <a:buNone/>
              <a:defRPr sz="1600">
                <a:solidFill>
                  <a:schemeClr val="tx1">
                    <a:tint val="75000"/>
                  </a:schemeClr>
                </a:solidFill>
              </a:defRPr>
            </a:lvl4pPr>
            <a:lvl5pPr marL="1828727" indent="0">
              <a:buNone/>
              <a:defRPr sz="1600">
                <a:solidFill>
                  <a:schemeClr val="tx1">
                    <a:tint val="75000"/>
                  </a:schemeClr>
                </a:solidFill>
              </a:defRPr>
            </a:lvl5pPr>
            <a:lvl6pPr marL="2285909" indent="0">
              <a:buNone/>
              <a:defRPr sz="1600">
                <a:solidFill>
                  <a:schemeClr val="tx1">
                    <a:tint val="75000"/>
                  </a:schemeClr>
                </a:solidFill>
              </a:defRPr>
            </a:lvl6pPr>
            <a:lvl7pPr marL="2743091" indent="0">
              <a:buNone/>
              <a:defRPr sz="1600">
                <a:solidFill>
                  <a:schemeClr val="tx1">
                    <a:tint val="75000"/>
                  </a:schemeClr>
                </a:solidFill>
              </a:defRPr>
            </a:lvl7pPr>
            <a:lvl8pPr marL="3200272" indent="0">
              <a:buNone/>
              <a:defRPr sz="1600">
                <a:solidFill>
                  <a:schemeClr val="tx1">
                    <a:tint val="75000"/>
                  </a:schemeClr>
                </a:solidFill>
              </a:defRPr>
            </a:lvl8pPr>
            <a:lvl9pPr marL="3657454"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728EE55-2462-4B6B-A534-A3D6E4CB11DE}"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7C242-996A-471D-AC99-F7C4576985E1}" type="slidenum">
              <a:rPr lang="en-US" smtClean="0"/>
              <a:t>‹#›</a:t>
            </a:fld>
            <a:endParaRPr lang="en-US"/>
          </a:p>
        </p:txBody>
      </p:sp>
    </p:spTree>
    <p:extLst>
      <p:ext uri="{BB962C8B-B14F-4D97-AF65-F5344CB8AC3E}">
        <p14:creationId xmlns:p14="http://schemas.microsoft.com/office/powerpoint/2010/main" val="2617336568"/>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advClick="0" advTm="20000">
        <p:circl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28EE55-2462-4B6B-A534-A3D6E4CB11DE}" type="datetimeFigureOut">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C7C242-996A-471D-AC99-F7C4576985E1}" type="slidenum">
              <a:rPr lang="en-US" smtClean="0"/>
              <a:t>‹#›</a:t>
            </a:fld>
            <a:endParaRPr lang="en-US"/>
          </a:p>
        </p:txBody>
      </p:sp>
    </p:spTree>
    <p:extLst>
      <p:ext uri="{BB962C8B-B14F-4D97-AF65-F5344CB8AC3E}">
        <p14:creationId xmlns:p14="http://schemas.microsoft.com/office/powerpoint/2010/main" val="2754663431"/>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advClick="0" advTm="20000">
        <p:circl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2" indent="0">
              <a:buNone/>
              <a:defRPr sz="2000" b="1"/>
            </a:lvl2pPr>
            <a:lvl3pPr marL="914364" indent="0">
              <a:buNone/>
              <a:defRPr sz="1800" b="1"/>
            </a:lvl3pPr>
            <a:lvl4pPr marL="1371545" indent="0">
              <a:buNone/>
              <a:defRPr sz="1600" b="1"/>
            </a:lvl4pPr>
            <a:lvl5pPr marL="1828727" indent="0">
              <a:buNone/>
              <a:defRPr sz="1600" b="1"/>
            </a:lvl5pPr>
            <a:lvl6pPr marL="2285909" indent="0">
              <a:buNone/>
              <a:defRPr sz="1600" b="1"/>
            </a:lvl6pPr>
            <a:lvl7pPr marL="2743091" indent="0">
              <a:buNone/>
              <a:defRPr sz="1600" b="1"/>
            </a:lvl7pPr>
            <a:lvl8pPr marL="3200272" indent="0">
              <a:buNone/>
              <a:defRPr sz="1600" b="1"/>
            </a:lvl8pPr>
            <a:lvl9pPr marL="3657454"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6"/>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182" indent="0">
              <a:buNone/>
              <a:defRPr sz="2000" b="1"/>
            </a:lvl2pPr>
            <a:lvl3pPr marL="914364" indent="0">
              <a:buNone/>
              <a:defRPr sz="1800" b="1"/>
            </a:lvl3pPr>
            <a:lvl4pPr marL="1371545" indent="0">
              <a:buNone/>
              <a:defRPr sz="1600" b="1"/>
            </a:lvl4pPr>
            <a:lvl5pPr marL="1828727" indent="0">
              <a:buNone/>
              <a:defRPr sz="1600" b="1"/>
            </a:lvl5pPr>
            <a:lvl6pPr marL="2285909" indent="0">
              <a:buNone/>
              <a:defRPr sz="1600" b="1"/>
            </a:lvl6pPr>
            <a:lvl7pPr marL="2743091" indent="0">
              <a:buNone/>
              <a:defRPr sz="1600" b="1"/>
            </a:lvl7pPr>
            <a:lvl8pPr marL="3200272" indent="0">
              <a:buNone/>
              <a:defRPr sz="1600" b="1"/>
            </a:lvl8pPr>
            <a:lvl9pPr marL="3657454"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6"/>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28EE55-2462-4B6B-A534-A3D6E4CB11DE}" type="datetimeFigureOut">
              <a:rPr lang="en-US" smtClean="0"/>
              <a:t>12/6/2023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C7C242-996A-471D-AC99-F7C4576985E1}" type="slidenum">
              <a:rPr lang="en-US" smtClean="0"/>
              <a:t>‹#›</a:t>
            </a:fld>
            <a:endParaRPr lang="en-US"/>
          </a:p>
        </p:txBody>
      </p:sp>
    </p:spTree>
    <p:extLst>
      <p:ext uri="{BB962C8B-B14F-4D97-AF65-F5344CB8AC3E}">
        <p14:creationId xmlns:p14="http://schemas.microsoft.com/office/powerpoint/2010/main" val="3167196547"/>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advClick="0" advTm="20000">
        <p:circl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28EE55-2462-4B6B-A534-A3D6E4CB11DE}" type="datetimeFigureOut">
              <a:rPr lang="en-US" smtClean="0"/>
              <a:t>12/6/2023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C7C242-996A-471D-AC99-F7C4576985E1}" type="slidenum">
              <a:rPr lang="en-US" smtClean="0"/>
              <a:t>‹#›</a:t>
            </a:fld>
            <a:endParaRPr lang="en-US"/>
          </a:p>
        </p:txBody>
      </p:sp>
    </p:spTree>
    <p:extLst>
      <p:ext uri="{BB962C8B-B14F-4D97-AF65-F5344CB8AC3E}">
        <p14:creationId xmlns:p14="http://schemas.microsoft.com/office/powerpoint/2010/main" val="42319870"/>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advClick="0" advTm="20000">
        <p:circl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28EE55-2462-4B6B-A534-A3D6E4CB11DE}" type="datetimeFigureOut">
              <a:rPr lang="en-US" smtClean="0"/>
              <a:t>12/6/2023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C7C242-996A-471D-AC99-F7C4576985E1}" type="slidenum">
              <a:rPr lang="en-US" smtClean="0"/>
              <a:t>‹#›</a:t>
            </a:fld>
            <a:endParaRPr lang="en-US"/>
          </a:p>
        </p:txBody>
      </p:sp>
    </p:spTree>
    <p:extLst>
      <p:ext uri="{BB962C8B-B14F-4D97-AF65-F5344CB8AC3E}">
        <p14:creationId xmlns:p14="http://schemas.microsoft.com/office/powerpoint/2010/main" val="3806997711"/>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advClick="0" advTm="20000">
        <p:circl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82" indent="0">
              <a:buNone/>
              <a:defRPr sz="1400"/>
            </a:lvl2pPr>
            <a:lvl3pPr marL="914364" indent="0">
              <a:buNone/>
              <a:defRPr sz="1200"/>
            </a:lvl3pPr>
            <a:lvl4pPr marL="1371545" indent="0">
              <a:buNone/>
              <a:defRPr sz="1000"/>
            </a:lvl4pPr>
            <a:lvl5pPr marL="1828727" indent="0">
              <a:buNone/>
              <a:defRPr sz="1000"/>
            </a:lvl5pPr>
            <a:lvl6pPr marL="2285909" indent="0">
              <a:buNone/>
              <a:defRPr sz="1000"/>
            </a:lvl6pPr>
            <a:lvl7pPr marL="2743091" indent="0">
              <a:buNone/>
              <a:defRPr sz="1000"/>
            </a:lvl7pPr>
            <a:lvl8pPr marL="3200272" indent="0">
              <a:buNone/>
              <a:defRPr sz="1000"/>
            </a:lvl8pPr>
            <a:lvl9pPr marL="3657454"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728EE55-2462-4B6B-A534-A3D6E4CB11DE}" type="datetimeFigureOut">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C7C242-996A-471D-AC99-F7C4576985E1}" type="slidenum">
              <a:rPr lang="en-US" smtClean="0"/>
              <a:t>‹#›</a:t>
            </a:fld>
            <a:endParaRPr lang="en-US"/>
          </a:p>
        </p:txBody>
      </p:sp>
    </p:spTree>
    <p:extLst>
      <p:ext uri="{BB962C8B-B14F-4D97-AF65-F5344CB8AC3E}">
        <p14:creationId xmlns:p14="http://schemas.microsoft.com/office/powerpoint/2010/main" val="256999067"/>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advClick="0" advTm="20000">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5"/>
          <p:cNvSpPr txBox="1">
            <a:spLocks noGrp="1"/>
          </p:cNvSpPr>
          <p:nvPr>
            <p:ph type="dt" idx="10"/>
          </p:nvPr>
        </p:nvSpPr>
        <p:spPr>
          <a:xfrm>
            <a:off x="609600" y="6356353"/>
            <a:ext cx="2844800" cy="36512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5"/>
          <p:cNvSpPr txBox="1">
            <a:spLocks noGrp="1"/>
          </p:cNvSpPr>
          <p:nvPr>
            <p:ph type="ftr" idx="11"/>
          </p:nvPr>
        </p:nvSpPr>
        <p:spPr>
          <a:xfrm>
            <a:off x="4165601" y="6356353"/>
            <a:ext cx="3860800" cy="36512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5"/>
          <p:cNvSpPr txBox="1">
            <a:spLocks noGrp="1"/>
          </p:cNvSpPr>
          <p:nvPr>
            <p:ph type="sldNum" idx="12"/>
          </p:nvPr>
        </p:nvSpPr>
        <p:spPr>
          <a:xfrm>
            <a:off x="8737600" y="6356353"/>
            <a:ext cx="2844800" cy="36512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2" indent="0">
              <a:buNone/>
              <a:defRPr sz="2800"/>
            </a:lvl2pPr>
            <a:lvl3pPr marL="914364" indent="0">
              <a:buNone/>
              <a:defRPr sz="2400"/>
            </a:lvl3pPr>
            <a:lvl4pPr marL="1371545" indent="0">
              <a:buNone/>
              <a:defRPr sz="2000"/>
            </a:lvl4pPr>
            <a:lvl5pPr marL="1828727" indent="0">
              <a:buNone/>
              <a:defRPr sz="2000"/>
            </a:lvl5pPr>
            <a:lvl6pPr marL="2285909" indent="0">
              <a:buNone/>
              <a:defRPr sz="2000"/>
            </a:lvl6pPr>
            <a:lvl7pPr marL="2743091" indent="0">
              <a:buNone/>
              <a:defRPr sz="2000"/>
            </a:lvl7pPr>
            <a:lvl8pPr marL="3200272" indent="0">
              <a:buNone/>
              <a:defRPr sz="2000"/>
            </a:lvl8pPr>
            <a:lvl9pPr marL="3657454"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82" indent="0">
              <a:buNone/>
              <a:defRPr sz="1400"/>
            </a:lvl2pPr>
            <a:lvl3pPr marL="914364" indent="0">
              <a:buNone/>
              <a:defRPr sz="1200"/>
            </a:lvl3pPr>
            <a:lvl4pPr marL="1371545" indent="0">
              <a:buNone/>
              <a:defRPr sz="1000"/>
            </a:lvl4pPr>
            <a:lvl5pPr marL="1828727" indent="0">
              <a:buNone/>
              <a:defRPr sz="1000"/>
            </a:lvl5pPr>
            <a:lvl6pPr marL="2285909" indent="0">
              <a:buNone/>
              <a:defRPr sz="1000"/>
            </a:lvl6pPr>
            <a:lvl7pPr marL="2743091" indent="0">
              <a:buNone/>
              <a:defRPr sz="1000"/>
            </a:lvl7pPr>
            <a:lvl8pPr marL="3200272" indent="0">
              <a:buNone/>
              <a:defRPr sz="1000"/>
            </a:lvl8pPr>
            <a:lvl9pPr marL="3657454"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728EE55-2462-4B6B-A534-A3D6E4CB11DE}" type="datetimeFigureOut">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C7C242-996A-471D-AC99-F7C4576985E1}" type="slidenum">
              <a:rPr lang="en-US" smtClean="0"/>
              <a:t>‹#›</a:t>
            </a:fld>
            <a:endParaRPr lang="en-US"/>
          </a:p>
        </p:txBody>
      </p:sp>
    </p:spTree>
    <p:extLst>
      <p:ext uri="{BB962C8B-B14F-4D97-AF65-F5344CB8AC3E}">
        <p14:creationId xmlns:p14="http://schemas.microsoft.com/office/powerpoint/2010/main" val="1302963412"/>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advClick="0" advTm="20000">
        <p:circl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28EE55-2462-4B6B-A534-A3D6E4CB11DE}"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7C242-996A-471D-AC99-F7C4576985E1}" type="slidenum">
              <a:rPr lang="en-US" smtClean="0"/>
              <a:t>‹#›</a:t>
            </a:fld>
            <a:endParaRPr lang="en-US"/>
          </a:p>
        </p:txBody>
      </p:sp>
    </p:spTree>
    <p:extLst>
      <p:ext uri="{BB962C8B-B14F-4D97-AF65-F5344CB8AC3E}">
        <p14:creationId xmlns:p14="http://schemas.microsoft.com/office/powerpoint/2010/main" val="2440950256"/>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advClick="0" advTm="20000">
        <p:circl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28EE55-2462-4B6B-A534-A3D6E4CB11DE}"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7C242-996A-471D-AC99-F7C4576985E1}" type="slidenum">
              <a:rPr lang="en-US" smtClean="0"/>
              <a:t>‹#›</a:t>
            </a:fld>
            <a:endParaRPr lang="en-US"/>
          </a:p>
        </p:txBody>
      </p:sp>
    </p:spTree>
    <p:extLst>
      <p:ext uri="{BB962C8B-B14F-4D97-AF65-F5344CB8AC3E}">
        <p14:creationId xmlns:p14="http://schemas.microsoft.com/office/powerpoint/2010/main" val="3196018593"/>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advClick="0" advTm="20000">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6"/>
          <p:cNvSpPr txBox="1">
            <a:spLocks noGrp="1"/>
          </p:cNvSpPr>
          <p:nvPr>
            <p:ph type="body" idx="1"/>
          </p:nvPr>
        </p:nvSpPr>
        <p:spPr>
          <a:xfrm>
            <a:off x="609600" y="1600204"/>
            <a:ext cx="10972800" cy="452596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6"/>
          <p:cNvSpPr txBox="1">
            <a:spLocks noGrp="1"/>
          </p:cNvSpPr>
          <p:nvPr>
            <p:ph type="dt" idx="10"/>
          </p:nvPr>
        </p:nvSpPr>
        <p:spPr>
          <a:xfrm>
            <a:off x="609600" y="6356353"/>
            <a:ext cx="2844800" cy="36512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6"/>
          <p:cNvSpPr txBox="1">
            <a:spLocks noGrp="1"/>
          </p:cNvSpPr>
          <p:nvPr>
            <p:ph type="ftr" idx="11"/>
          </p:nvPr>
        </p:nvSpPr>
        <p:spPr>
          <a:xfrm>
            <a:off x="4165601" y="6356353"/>
            <a:ext cx="3860800" cy="36512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6"/>
          <p:cNvSpPr txBox="1">
            <a:spLocks noGrp="1"/>
          </p:cNvSpPr>
          <p:nvPr>
            <p:ph type="sldNum" idx="12"/>
          </p:nvPr>
        </p:nvSpPr>
        <p:spPr>
          <a:xfrm>
            <a:off x="8737600" y="6356353"/>
            <a:ext cx="2844800" cy="36512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963085" y="4406903"/>
            <a:ext cx="103632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1155"/>
              <a:buFont typeface="Calibri"/>
              <a:buNone/>
              <a:defRPr sz="1155"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7"/>
          <p:cNvSpPr txBox="1">
            <a:spLocks noGrp="1"/>
          </p:cNvSpPr>
          <p:nvPr>
            <p:ph type="body" idx="1"/>
          </p:nvPr>
        </p:nvSpPr>
        <p:spPr>
          <a:xfrm>
            <a:off x="963085" y="2906718"/>
            <a:ext cx="103632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15"/>
              </a:spcBef>
              <a:spcAft>
                <a:spcPts val="0"/>
              </a:spcAft>
              <a:buClr>
                <a:srgbClr val="888888"/>
              </a:buClr>
              <a:buSzPts val="577"/>
              <a:buNone/>
              <a:defRPr sz="577">
                <a:solidFill>
                  <a:srgbClr val="888888"/>
                </a:solidFill>
              </a:defRPr>
            </a:lvl1pPr>
            <a:lvl2pPr marL="914400" lvl="1" indent="-228600" algn="l">
              <a:lnSpc>
                <a:spcPct val="100000"/>
              </a:lnSpc>
              <a:spcBef>
                <a:spcPts val="104"/>
              </a:spcBef>
              <a:spcAft>
                <a:spcPts val="0"/>
              </a:spcAft>
              <a:buClr>
                <a:srgbClr val="888888"/>
              </a:buClr>
              <a:buSzPts val="519"/>
              <a:buNone/>
              <a:defRPr sz="519">
                <a:solidFill>
                  <a:srgbClr val="888888"/>
                </a:solidFill>
              </a:defRPr>
            </a:lvl2pPr>
            <a:lvl3pPr marL="1371600" lvl="2" indent="-228600" algn="l">
              <a:lnSpc>
                <a:spcPct val="100000"/>
              </a:lnSpc>
              <a:spcBef>
                <a:spcPts val="92"/>
              </a:spcBef>
              <a:spcAft>
                <a:spcPts val="0"/>
              </a:spcAft>
              <a:buClr>
                <a:srgbClr val="888888"/>
              </a:buClr>
              <a:buSzPts val="462"/>
              <a:buNone/>
              <a:defRPr sz="462">
                <a:solidFill>
                  <a:srgbClr val="888888"/>
                </a:solidFill>
              </a:defRPr>
            </a:lvl3pPr>
            <a:lvl4pPr marL="1828800" lvl="3" indent="-228600" algn="l">
              <a:lnSpc>
                <a:spcPct val="100000"/>
              </a:lnSpc>
              <a:spcBef>
                <a:spcPts val="81"/>
              </a:spcBef>
              <a:spcAft>
                <a:spcPts val="0"/>
              </a:spcAft>
              <a:buClr>
                <a:srgbClr val="888888"/>
              </a:buClr>
              <a:buSzPts val="404"/>
              <a:buNone/>
              <a:defRPr sz="404">
                <a:solidFill>
                  <a:srgbClr val="888888"/>
                </a:solidFill>
              </a:defRPr>
            </a:lvl4pPr>
            <a:lvl5pPr marL="2286000" lvl="4" indent="-228600" algn="l">
              <a:lnSpc>
                <a:spcPct val="100000"/>
              </a:lnSpc>
              <a:spcBef>
                <a:spcPts val="81"/>
              </a:spcBef>
              <a:spcAft>
                <a:spcPts val="0"/>
              </a:spcAft>
              <a:buClr>
                <a:srgbClr val="888888"/>
              </a:buClr>
              <a:buSzPts val="404"/>
              <a:buNone/>
              <a:defRPr sz="404">
                <a:solidFill>
                  <a:srgbClr val="888888"/>
                </a:solidFill>
              </a:defRPr>
            </a:lvl5pPr>
            <a:lvl6pPr marL="2743200" lvl="5" indent="-228600" algn="l">
              <a:lnSpc>
                <a:spcPct val="100000"/>
              </a:lnSpc>
              <a:spcBef>
                <a:spcPts val="81"/>
              </a:spcBef>
              <a:spcAft>
                <a:spcPts val="0"/>
              </a:spcAft>
              <a:buClr>
                <a:srgbClr val="888888"/>
              </a:buClr>
              <a:buSzPts val="404"/>
              <a:buNone/>
              <a:defRPr sz="404">
                <a:solidFill>
                  <a:srgbClr val="888888"/>
                </a:solidFill>
              </a:defRPr>
            </a:lvl6pPr>
            <a:lvl7pPr marL="3200400" lvl="6" indent="-228600" algn="l">
              <a:lnSpc>
                <a:spcPct val="100000"/>
              </a:lnSpc>
              <a:spcBef>
                <a:spcPts val="81"/>
              </a:spcBef>
              <a:spcAft>
                <a:spcPts val="0"/>
              </a:spcAft>
              <a:buClr>
                <a:srgbClr val="888888"/>
              </a:buClr>
              <a:buSzPts val="404"/>
              <a:buNone/>
              <a:defRPr sz="404">
                <a:solidFill>
                  <a:srgbClr val="888888"/>
                </a:solidFill>
              </a:defRPr>
            </a:lvl7pPr>
            <a:lvl8pPr marL="3657600" lvl="7" indent="-228600" algn="l">
              <a:lnSpc>
                <a:spcPct val="100000"/>
              </a:lnSpc>
              <a:spcBef>
                <a:spcPts val="81"/>
              </a:spcBef>
              <a:spcAft>
                <a:spcPts val="0"/>
              </a:spcAft>
              <a:buClr>
                <a:srgbClr val="888888"/>
              </a:buClr>
              <a:buSzPts val="404"/>
              <a:buNone/>
              <a:defRPr sz="404">
                <a:solidFill>
                  <a:srgbClr val="888888"/>
                </a:solidFill>
              </a:defRPr>
            </a:lvl8pPr>
            <a:lvl9pPr marL="4114800" lvl="8" indent="-228600" algn="l">
              <a:lnSpc>
                <a:spcPct val="100000"/>
              </a:lnSpc>
              <a:spcBef>
                <a:spcPts val="81"/>
              </a:spcBef>
              <a:spcAft>
                <a:spcPts val="0"/>
              </a:spcAft>
              <a:buClr>
                <a:srgbClr val="888888"/>
              </a:buClr>
              <a:buSzPts val="404"/>
              <a:buNone/>
              <a:defRPr sz="404">
                <a:solidFill>
                  <a:srgbClr val="888888"/>
                </a:solidFill>
              </a:defRPr>
            </a:lvl9pPr>
          </a:lstStyle>
          <a:p>
            <a:endParaRPr/>
          </a:p>
        </p:txBody>
      </p:sp>
      <p:sp>
        <p:nvSpPr>
          <p:cNvPr id="30" name="Google Shape;30;p7"/>
          <p:cNvSpPr txBox="1">
            <a:spLocks noGrp="1"/>
          </p:cNvSpPr>
          <p:nvPr>
            <p:ph type="dt" idx="10"/>
          </p:nvPr>
        </p:nvSpPr>
        <p:spPr>
          <a:xfrm>
            <a:off x="609600" y="6356353"/>
            <a:ext cx="2844800" cy="36512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7"/>
          <p:cNvSpPr txBox="1">
            <a:spLocks noGrp="1"/>
          </p:cNvSpPr>
          <p:nvPr>
            <p:ph type="ftr" idx="11"/>
          </p:nvPr>
        </p:nvSpPr>
        <p:spPr>
          <a:xfrm>
            <a:off x="4165601" y="6356353"/>
            <a:ext cx="3860800" cy="36512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7"/>
          <p:cNvSpPr txBox="1">
            <a:spLocks noGrp="1"/>
          </p:cNvSpPr>
          <p:nvPr>
            <p:ph type="sldNum" idx="12"/>
          </p:nvPr>
        </p:nvSpPr>
        <p:spPr>
          <a:xfrm>
            <a:off x="8737600" y="6356353"/>
            <a:ext cx="2844800" cy="36512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8"/>
          <p:cNvSpPr txBox="1">
            <a:spLocks noGrp="1"/>
          </p:cNvSpPr>
          <p:nvPr>
            <p:ph type="body" idx="1"/>
          </p:nvPr>
        </p:nvSpPr>
        <p:spPr>
          <a:xfrm>
            <a:off x="609600" y="1600204"/>
            <a:ext cx="5384800" cy="4525962"/>
          </a:xfrm>
          <a:prstGeom prst="rect">
            <a:avLst/>
          </a:prstGeom>
          <a:noFill/>
          <a:ln>
            <a:noFill/>
          </a:ln>
        </p:spPr>
        <p:txBody>
          <a:bodyPr spcFirstLastPara="1" wrap="square" lIns="91425" tIns="45700" rIns="91425" bIns="45700" anchor="t" anchorCtr="0">
            <a:normAutofit/>
          </a:bodyPr>
          <a:lstStyle>
            <a:lvl1pPr marL="457200" lvl="0" indent="-279908" algn="l">
              <a:lnSpc>
                <a:spcPct val="100000"/>
              </a:lnSpc>
              <a:spcBef>
                <a:spcPts val="162"/>
              </a:spcBef>
              <a:spcAft>
                <a:spcPts val="0"/>
              </a:spcAft>
              <a:buClr>
                <a:schemeClr val="dk1"/>
              </a:buClr>
              <a:buSzPts val="808"/>
              <a:buChar char="•"/>
              <a:defRPr sz="808"/>
            </a:lvl1pPr>
            <a:lvl2pPr marL="914400" lvl="1" indent="-272542" algn="l">
              <a:lnSpc>
                <a:spcPct val="100000"/>
              </a:lnSpc>
              <a:spcBef>
                <a:spcPts val="138"/>
              </a:spcBef>
              <a:spcAft>
                <a:spcPts val="0"/>
              </a:spcAft>
              <a:buClr>
                <a:schemeClr val="dk1"/>
              </a:buClr>
              <a:buSzPts val="692"/>
              <a:buChar char="–"/>
              <a:defRPr sz="692"/>
            </a:lvl2pPr>
            <a:lvl3pPr marL="1371600" lvl="2" indent="-265239" algn="l">
              <a:lnSpc>
                <a:spcPct val="100000"/>
              </a:lnSpc>
              <a:spcBef>
                <a:spcPts val="115"/>
              </a:spcBef>
              <a:spcAft>
                <a:spcPts val="0"/>
              </a:spcAft>
              <a:buClr>
                <a:schemeClr val="dk1"/>
              </a:buClr>
              <a:buSzPts val="577"/>
              <a:buChar char="•"/>
              <a:defRPr sz="577"/>
            </a:lvl3pPr>
            <a:lvl4pPr marL="1828800" lvl="3" indent="-261556" algn="l">
              <a:lnSpc>
                <a:spcPct val="100000"/>
              </a:lnSpc>
              <a:spcBef>
                <a:spcPts val="104"/>
              </a:spcBef>
              <a:spcAft>
                <a:spcPts val="0"/>
              </a:spcAft>
              <a:buClr>
                <a:schemeClr val="dk1"/>
              </a:buClr>
              <a:buSzPts val="519"/>
              <a:buChar char="–"/>
              <a:defRPr sz="519"/>
            </a:lvl4pPr>
            <a:lvl5pPr marL="2286000" lvl="4" indent="-261556" algn="l">
              <a:lnSpc>
                <a:spcPct val="100000"/>
              </a:lnSpc>
              <a:spcBef>
                <a:spcPts val="104"/>
              </a:spcBef>
              <a:spcAft>
                <a:spcPts val="0"/>
              </a:spcAft>
              <a:buClr>
                <a:schemeClr val="dk1"/>
              </a:buClr>
              <a:buSzPts val="519"/>
              <a:buChar char="»"/>
              <a:defRPr sz="519"/>
            </a:lvl5pPr>
            <a:lvl6pPr marL="2743200" lvl="5" indent="-261556" algn="l">
              <a:lnSpc>
                <a:spcPct val="100000"/>
              </a:lnSpc>
              <a:spcBef>
                <a:spcPts val="104"/>
              </a:spcBef>
              <a:spcAft>
                <a:spcPts val="0"/>
              </a:spcAft>
              <a:buClr>
                <a:schemeClr val="dk1"/>
              </a:buClr>
              <a:buSzPts val="519"/>
              <a:buChar char="•"/>
              <a:defRPr sz="519"/>
            </a:lvl6pPr>
            <a:lvl7pPr marL="3200400" lvl="6" indent="-261556" algn="l">
              <a:lnSpc>
                <a:spcPct val="100000"/>
              </a:lnSpc>
              <a:spcBef>
                <a:spcPts val="104"/>
              </a:spcBef>
              <a:spcAft>
                <a:spcPts val="0"/>
              </a:spcAft>
              <a:buClr>
                <a:schemeClr val="dk1"/>
              </a:buClr>
              <a:buSzPts val="519"/>
              <a:buChar char="•"/>
              <a:defRPr sz="519"/>
            </a:lvl7pPr>
            <a:lvl8pPr marL="3657600" lvl="7" indent="-261556" algn="l">
              <a:lnSpc>
                <a:spcPct val="100000"/>
              </a:lnSpc>
              <a:spcBef>
                <a:spcPts val="104"/>
              </a:spcBef>
              <a:spcAft>
                <a:spcPts val="0"/>
              </a:spcAft>
              <a:buClr>
                <a:schemeClr val="dk1"/>
              </a:buClr>
              <a:buSzPts val="519"/>
              <a:buChar char="•"/>
              <a:defRPr sz="519"/>
            </a:lvl8pPr>
            <a:lvl9pPr marL="4114800" lvl="8" indent="-261556" algn="l">
              <a:lnSpc>
                <a:spcPct val="100000"/>
              </a:lnSpc>
              <a:spcBef>
                <a:spcPts val="104"/>
              </a:spcBef>
              <a:spcAft>
                <a:spcPts val="0"/>
              </a:spcAft>
              <a:buClr>
                <a:schemeClr val="dk1"/>
              </a:buClr>
              <a:buSzPts val="519"/>
              <a:buChar char="•"/>
              <a:defRPr sz="519"/>
            </a:lvl9pPr>
          </a:lstStyle>
          <a:p>
            <a:endParaRPr/>
          </a:p>
        </p:txBody>
      </p:sp>
      <p:sp>
        <p:nvSpPr>
          <p:cNvPr id="36" name="Google Shape;36;p8"/>
          <p:cNvSpPr txBox="1">
            <a:spLocks noGrp="1"/>
          </p:cNvSpPr>
          <p:nvPr>
            <p:ph type="body" idx="2"/>
          </p:nvPr>
        </p:nvSpPr>
        <p:spPr>
          <a:xfrm>
            <a:off x="6197600" y="1600204"/>
            <a:ext cx="5384800" cy="4525962"/>
          </a:xfrm>
          <a:prstGeom prst="rect">
            <a:avLst/>
          </a:prstGeom>
          <a:noFill/>
          <a:ln>
            <a:noFill/>
          </a:ln>
        </p:spPr>
        <p:txBody>
          <a:bodyPr spcFirstLastPara="1" wrap="square" lIns="91425" tIns="45700" rIns="91425" bIns="45700" anchor="t" anchorCtr="0">
            <a:normAutofit/>
          </a:bodyPr>
          <a:lstStyle>
            <a:lvl1pPr marL="457200" lvl="0" indent="-279908" algn="l">
              <a:lnSpc>
                <a:spcPct val="100000"/>
              </a:lnSpc>
              <a:spcBef>
                <a:spcPts val="162"/>
              </a:spcBef>
              <a:spcAft>
                <a:spcPts val="0"/>
              </a:spcAft>
              <a:buClr>
                <a:schemeClr val="dk1"/>
              </a:buClr>
              <a:buSzPts val="808"/>
              <a:buChar char="•"/>
              <a:defRPr sz="808"/>
            </a:lvl1pPr>
            <a:lvl2pPr marL="914400" lvl="1" indent="-272542" algn="l">
              <a:lnSpc>
                <a:spcPct val="100000"/>
              </a:lnSpc>
              <a:spcBef>
                <a:spcPts val="138"/>
              </a:spcBef>
              <a:spcAft>
                <a:spcPts val="0"/>
              </a:spcAft>
              <a:buClr>
                <a:schemeClr val="dk1"/>
              </a:buClr>
              <a:buSzPts val="692"/>
              <a:buChar char="–"/>
              <a:defRPr sz="692"/>
            </a:lvl2pPr>
            <a:lvl3pPr marL="1371600" lvl="2" indent="-265239" algn="l">
              <a:lnSpc>
                <a:spcPct val="100000"/>
              </a:lnSpc>
              <a:spcBef>
                <a:spcPts val="115"/>
              </a:spcBef>
              <a:spcAft>
                <a:spcPts val="0"/>
              </a:spcAft>
              <a:buClr>
                <a:schemeClr val="dk1"/>
              </a:buClr>
              <a:buSzPts val="577"/>
              <a:buChar char="•"/>
              <a:defRPr sz="577"/>
            </a:lvl3pPr>
            <a:lvl4pPr marL="1828800" lvl="3" indent="-261556" algn="l">
              <a:lnSpc>
                <a:spcPct val="100000"/>
              </a:lnSpc>
              <a:spcBef>
                <a:spcPts val="104"/>
              </a:spcBef>
              <a:spcAft>
                <a:spcPts val="0"/>
              </a:spcAft>
              <a:buClr>
                <a:schemeClr val="dk1"/>
              </a:buClr>
              <a:buSzPts val="519"/>
              <a:buChar char="–"/>
              <a:defRPr sz="519"/>
            </a:lvl4pPr>
            <a:lvl5pPr marL="2286000" lvl="4" indent="-261556" algn="l">
              <a:lnSpc>
                <a:spcPct val="100000"/>
              </a:lnSpc>
              <a:spcBef>
                <a:spcPts val="104"/>
              </a:spcBef>
              <a:spcAft>
                <a:spcPts val="0"/>
              </a:spcAft>
              <a:buClr>
                <a:schemeClr val="dk1"/>
              </a:buClr>
              <a:buSzPts val="519"/>
              <a:buChar char="»"/>
              <a:defRPr sz="519"/>
            </a:lvl5pPr>
            <a:lvl6pPr marL="2743200" lvl="5" indent="-261556" algn="l">
              <a:lnSpc>
                <a:spcPct val="100000"/>
              </a:lnSpc>
              <a:spcBef>
                <a:spcPts val="104"/>
              </a:spcBef>
              <a:spcAft>
                <a:spcPts val="0"/>
              </a:spcAft>
              <a:buClr>
                <a:schemeClr val="dk1"/>
              </a:buClr>
              <a:buSzPts val="519"/>
              <a:buChar char="•"/>
              <a:defRPr sz="519"/>
            </a:lvl6pPr>
            <a:lvl7pPr marL="3200400" lvl="6" indent="-261556" algn="l">
              <a:lnSpc>
                <a:spcPct val="100000"/>
              </a:lnSpc>
              <a:spcBef>
                <a:spcPts val="104"/>
              </a:spcBef>
              <a:spcAft>
                <a:spcPts val="0"/>
              </a:spcAft>
              <a:buClr>
                <a:schemeClr val="dk1"/>
              </a:buClr>
              <a:buSzPts val="519"/>
              <a:buChar char="•"/>
              <a:defRPr sz="519"/>
            </a:lvl7pPr>
            <a:lvl8pPr marL="3657600" lvl="7" indent="-261556" algn="l">
              <a:lnSpc>
                <a:spcPct val="100000"/>
              </a:lnSpc>
              <a:spcBef>
                <a:spcPts val="104"/>
              </a:spcBef>
              <a:spcAft>
                <a:spcPts val="0"/>
              </a:spcAft>
              <a:buClr>
                <a:schemeClr val="dk1"/>
              </a:buClr>
              <a:buSzPts val="519"/>
              <a:buChar char="•"/>
              <a:defRPr sz="519"/>
            </a:lvl8pPr>
            <a:lvl9pPr marL="4114800" lvl="8" indent="-261556" algn="l">
              <a:lnSpc>
                <a:spcPct val="100000"/>
              </a:lnSpc>
              <a:spcBef>
                <a:spcPts val="104"/>
              </a:spcBef>
              <a:spcAft>
                <a:spcPts val="0"/>
              </a:spcAft>
              <a:buClr>
                <a:schemeClr val="dk1"/>
              </a:buClr>
              <a:buSzPts val="519"/>
              <a:buChar char="•"/>
              <a:defRPr sz="519"/>
            </a:lvl9pPr>
          </a:lstStyle>
          <a:p>
            <a:endParaRPr/>
          </a:p>
        </p:txBody>
      </p:sp>
      <p:sp>
        <p:nvSpPr>
          <p:cNvPr id="37" name="Google Shape;37;p8"/>
          <p:cNvSpPr txBox="1">
            <a:spLocks noGrp="1"/>
          </p:cNvSpPr>
          <p:nvPr>
            <p:ph type="dt" idx="10"/>
          </p:nvPr>
        </p:nvSpPr>
        <p:spPr>
          <a:xfrm>
            <a:off x="609600" y="6356353"/>
            <a:ext cx="2844800" cy="36512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8"/>
          <p:cNvSpPr txBox="1">
            <a:spLocks noGrp="1"/>
          </p:cNvSpPr>
          <p:nvPr>
            <p:ph type="ftr" idx="11"/>
          </p:nvPr>
        </p:nvSpPr>
        <p:spPr>
          <a:xfrm>
            <a:off x="4165601" y="6356353"/>
            <a:ext cx="3860800" cy="36512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8"/>
          <p:cNvSpPr txBox="1">
            <a:spLocks noGrp="1"/>
          </p:cNvSpPr>
          <p:nvPr>
            <p:ph type="sldNum" idx="12"/>
          </p:nvPr>
        </p:nvSpPr>
        <p:spPr>
          <a:xfrm>
            <a:off x="8737600" y="6356353"/>
            <a:ext cx="2844800" cy="36512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269"/>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9"/>
          <p:cNvSpPr txBox="1">
            <a:spLocks noGrp="1"/>
          </p:cNvSpPr>
          <p:nvPr>
            <p:ph type="body" idx="1"/>
          </p:nvPr>
        </p:nvSpPr>
        <p:spPr>
          <a:xfrm>
            <a:off x="609607" y="1535114"/>
            <a:ext cx="5386919"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38"/>
              </a:spcBef>
              <a:spcAft>
                <a:spcPts val="0"/>
              </a:spcAft>
              <a:buClr>
                <a:schemeClr val="dk1"/>
              </a:buClr>
              <a:buSzPts val="692"/>
              <a:buNone/>
              <a:defRPr sz="692" b="1"/>
            </a:lvl1pPr>
            <a:lvl2pPr marL="914400" lvl="1" indent="-228600" algn="l">
              <a:lnSpc>
                <a:spcPct val="100000"/>
              </a:lnSpc>
              <a:spcBef>
                <a:spcPts val="115"/>
              </a:spcBef>
              <a:spcAft>
                <a:spcPts val="0"/>
              </a:spcAft>
              <a:buClr>
                <a:schemeClr val="dk1"/>
              </a:buClr>
              <a:buSzPts val="577"/>
              <a:buNone/>
              <a:defRPr sz="577" b="1"/>
            </a:lvl2pPr>
            <a:lvl3pPr marL="1371600" lvl="2" indent="-228600" algn="l">
              <a:lnSpc>
                <a:spcPct val="100000"/>
              </a:lnSpc>
              <a:spcBef>
                <a:spcPts val="104"/>
              </a:spcBef>
              <a:spcAft>
                <a:spcPts val="0"/>
              </a:spcAft>
              <a:buClr>
                <a:schemeClr val="dk1"/>
              </a:buClr>
              <a:buSzPts val="519"/>
              <a:buNone/>
              <a:defRPr sz="519" b="1"/>
            </a:lvl3pPr>
            <a:lvl4pPr marL="1828800" lvl="3" indent="-228600" algn="l">
              <a:lnSpc>
                <a:spcPct val="100000"/>
              </a:lnSpc>
              <a:spcBef>
                <a:spcPts val="92"/>
              </a:spcBef>
              <a:spcAft>
                <a:spcPts val="0"/>
              </a:spcAft>
              <a:buClr>
                <a:schemeClr val="dk1"/>
              </a:buClr>
              <a:buSzPts val="462"/>
              <a:buNone/>
              <a:defRPr sz="462" b="1"/>
            </a:lvl4pPr>
            <a:lvl5pPr marL="2286000" lvl="4" indent="-228600" algn="l">
              <a:lnSpc>
                <a:spcPct val="100000"/>
              </a:lnSpc>
              <a:spcBef>
                <a:spcPts val="92"/>
              </a:spcBef>
              <a:spcAft>
                <a:spcPts val="0"/>
              </a:spcAft>
              <a:buClr>
                <a:schemeClr val="dk1"/>
              </a:buClr>
              <a:buSzPts val="462"/>
              <a:buNone/>
              <a:defRPr sz="462" b="1"/>
            </a:lvl5pPr>
            <a:lvl6pPr marL="2743200" lvl="5" indent="-228600" algn="l">
              <a:lnSpc>
                <a:spcPct val="100000"/>
              </a:lnSpc>
              <a:spcBef>
                <a:spcPts val="92"/>
              </a:spcBef>
              <a:spcAft>
                <a:spcPts val="0"/>
              </a:spcAft>
              <a:buClr>
                <a:schemeClr val="dk1"/>
              </a:buClr>
              <a:buSzPts val="462"/>
              <a:buNone/>
              <a:defRPr sz="462" b="1"/>
            </a:lvl6pPr>
            <a:lvl7pPr marL="3200400" lvl="6" indent="-228600" algn="l">
              <a:lnSpc>
                <a:spcPct val="100000"/>
              </a:lnSpc>
              <a:spcBef>
                <a:spcPts val="92"/>
              </a:spcBef>
              <a:spcAft>
                <a:spcPts val="0"/>
              </a:spcAft>
              <a:buClr>
                <a:schemeClr val="dk1"/>
              </a:buClr>
              <a:buSzPts val="462"/>
              <a:buNone/>
              <a:defRPr sz="462" b="1"/>
            </a:lvl7pPr>
            <a:lvl8pPr marL="3657600" lvl="7" indent="-228600" algn="l">
              <a:lnSpc>
                <a:spcPct val="100000"/>
              </a:lnSpc>
              <a:spcBef>
                <a:spcPts val="92"/>
              </a:spcBef>
              <a:spcAft>
                <a:spcPts val="0"/>
              </a:spcAft>
              <a:buClr>
                <a:schemeClr val="dk1"/>
              </a:buClr>
              <a:buSzPts val="462"/>
              <a:buNone/>
              <a:defRPr sz="462" b="1"/>
            </a:lvl8pPr>
            <a:lvl9pPr marL="4114800" lvl="8" indent="-228600" algn="l">
              <a:lnSpc>
                <a:spcPct val="100000"/>
              </a:lnSpc>
              <a:spcBef>
                <a:spcPts val="92"/>
              </a:spcBef>
              <a:spcAft>
                <a:spcPts val="0"/>
              </a:spcAft>
              <a:buClr>
                <a:schemeClr val="dk1"/>
              </a:buClr>
              <a:buSzPts val="462"/>
              <a:buNone/>
              <a:defRPr sz="462" b="1"/>
            </a:lvl9pPr>
          </a:lstStyle>
          <a:p>
            <a:endParaRPr/>
          </a:p>
        </p:txBody>
      </p:sp>
      <p:sp>
        <p:nvSpPr>
          <p:cNvPr id="43" name="Google Shape;43;p9"/>
          <p:cNvSpPr txBox="1">
            <a:spLocks noGrp="1"/>
          </p:cNvSpPr>
          <p:nvPr>
            <p:ph type="body" idx="2"/>
          </p:nvPr>
        </p:nvSpPr>
        <p:spPr>
          <a:xfrm>
            <a:off x="609607" y="2174877"/>
            <a:ext cx="5386919" cy="3951288"/>
          </a:xfrm>
          <a:prstGeom prst="rect">
            <a:avLst/>
          </a:prstGeom>
          <a:noFill/>
          <a:ln>
            <a:noFill/>
          </a:ln>
        </p:spPr>
        <p:txBody>
          <a:bodyPr spcFirstLastPara="1" wrap="square" lIns="91425" tIns="45700" rIns="91425" bIns="45700" anchor="t" anchorCtr="0">
            <a:normAutofit/>
          </a:bodyPr>
          <a:lstStyle>
            <a:lvl1pPr marL="457200" lvl="0" indent="-272542" algn="l">
              <a:lnSpc>
                <a:spcPct val="100000"/>
              </a:lnSpc>
              <a:spcBef>
                <a:spcPts val="138"/>
              </a:spcBef>
              <a:spcAft>
                <a:spcPts val="0"/>
              </a:spcAft>
              <a:buClr>
                <a:schemeClr val="dk1"/>
              </a:buClr>
              <a:buSzPts val="692"/>
              <a:buChar char="•"/>
              <a:defRPr sz="692"/>
            </a:lvl1pPr>
            <a:lvl2pPr marL="914400" lvl="1" indent="-265239" algn="l">
              <a:lnSpc>
                <a:spcPct val="100000"/>
              </a:lnSpc>
              <a:spcBef>
                <a:spcPts val="115"/>
              </a:spcBef>
              <a:spcAft>
                <a:spcPts val="0"/>
              </a:spcAft>
              <a:buClr>
                <a:schemeClr val="dk1"/>
              </a:buClr>
              <a:buSzPts val="577"/>
              <a:buChar char="–"/>
              <a:defRPr sz="577"/>
            </a:lvl2pPr>
            <a:lvl3pPr marL="1371600" lvl="2" indent="-261556" algn="l">
              <a:lnSpc>
                <a:spcPct val="100000"/>
              </a:lnSpc>
              <a:spcBef>
                <a:spcPts val="104"/>
              </a:spcBef>
              <a:spcAft>
                <a:spcPts val="0"/>
              </a:spcAft>
              <a:buClr>
                <a:schemeClr val="dk1"/>
              </a:buClr>
              <a:buSzPts val="519"/>
              <a:buChar char="•"/>
              <a:defRPr sz="519"/>
            </a:lvl3pPr>
            <a:lvl4pPr marL="1828800" lvl="3" indent="-257936" algn="l">
              <a:lnSpc>
                <a:spcPct val="100000"/>
              </a:lnSpc>
              <a:spcBef>
                <a:spcPts val="92"/>
              </a:spcBef>
              <a:spcAft>
                <a:spcPts val="0"/>
              </a:spcAft>
              <a:buClr>
                <a:schemeClr val="dk1"/>
              </a:buClr>
              <a:buSzPts val="462"/>
              <a:buChar char="–"/>
              <a:defRPr sz="462"/>
            </a:lvl4pPr>
            <a:lvl5pPr marL="2286000" lvl="4" indent="-257936" algn="l">
              <a:lnSpc>
                <a:spcPct val="100000"/>
              </a:lnSpc>
              <a:spcBef>
                <a:spcPts val="92"/>
              </a:spcBef>
              <a:spcAft>
                <a:spcPts val="0"/>
              </a:spcAft>
              <a:buClr>
                <a:schemeClr val="dk1"/>
              </a:buClr>
              <a:buSzPts val="462"/>
              <a:buChar char="»"/>
              <a:defRPr sz="462"/>
            </a:lvl5pPr>
            <a:lvl6pPr marL="2743200" lvl="5" indent="-257936" algn="l">
              <a:lnSpc>
                <a:spcPct val="100000"/>
              </a:lnSpc>
              <a:spcBef>
                <a:spcPts val="92"/>
              </a:spcBef>
              <a:spcAft>
                <a:spcPts val="0"/>
              </a:spcAft>
              <a:buClr>
                <a:schemeClr val="dk1"/>
              </a:buClr>
              <a:buSzPts val="462"/>
              <a:buChar char="•"/>
              <a:defRPr sz="462"/>
            </a:lvl6pPr>
            <a:lvl7pPr marL="3200400" lvl="6" indent="-257936" algn="l">
              <a:lnSpc>
                <a:spcPct val="100000"/>
              </a:lnSpc>
              <a:spcBef>
                <a:spcPts val="92"/>
              </a:spcBef>
              <a:spcAft>
                <a:spcPts val="0"/>
              </a:spcAft>
              <a:buClr>
                <a:schemeClr val="dk1"/>
              </a:buClr>
              <a:buSzPts val="462"/>
              <a:buChar char="•"/>
              <a:defRPr sz="462"/>
            </a:lvl7pPr>
            <a:lvl8pPr marL="3657600" lvl="7" indent="-257936" algn="l">
              <a:lnSpc>
                <a:spcPct val="100000"/>
              </a:lnSpc>
              <a:spcBef>
                <a:spcPts val="92"/>
              </a:spcBef>
              <a:spcAft>
                <a:spcPts val="0"/>
              </a:spcAft>
              <a:buClr>
                <a:schemeClr val="dk1"/>
              </a:buClr>
              <a:buSzPts val="462"/>
              <a:buChar char="•"/>
              <a:defRPr sz="462"/>
            </a:lvl8pPr>
            <a:lvl9pPr marL="4114800" lvl="8" indent="-257936" algn="l">
              <a:lnSpc>
                <a:spcPct val="100000"/>
              </a:lnSpc>
              <a:spcBef>
                <a:spcPts val="92"/>
              </a:spcBef>
              <a:spcAft>
                <a:spcPts val="0"/>
              </a:spcAft>
              <a:buClr>
                <a:schemeClr val="dk1"/>
              </a:buClr>
              <a:buSzPts val="462"/>
              <a:buChar char="•"/>
              <a:defRPr sz="462"/>
            </a:lvl9pPr>
          </a:lstStyle>
          <a:p>
            <a:endParaRPr/>
          </a:p>
        </p:txBody>
      </p:sp>
      <p:sp>
        <p:nvSpPr>
          <p:cNvPr id="44" name="Google Shape;44;p9"/>
          <p:cNvSpPr txBox="1">
            <a:spLocks noGrp="1"/>
          </p:cNvSpPr>
          <p:nvPr>
            <p:ph type="body" idx="3"/>
          </p:nvPr>
        </p:nvSpPr>
        <p:spPr>
          <a:xfrm>
            <a:off x="6193373" y="1535114"/>
            <a:ext cx="5389033"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38"/>
              </a:spcBef>
              <a:spcAft>
                <a:spcPts val="0"/>
              </a:spcAft>
              <a:buClr>
                <a:schemeClr val="dk1"/>
              </a:buClr>
              <a:buSzPts val="692"/>
              <a:buNone/>
              <a:defRPr sz="692" b="1"/>
            </a:lvl1pPr>
            <a:lvl2pPr marL="914400" lvl="1" indent="-228600" algn="l">
              <a:lnSpc>
                <a:spcPct val="100000"/>
              </a:lnSpc>
              <a:spcBef>
                <a:spcPts val="115"/>
              </a:spcBef>
              <a:spcAft>
                <a:spcPts val="0"/>
              </a:spcAft>
              <a:buClr>
                <a:schemeClr val="dk1"/>
              </a:buClr>
              <a:buSzPts val="577"/>
              <a:buNone/>
              <a:defRPr sz="577" b="1"/>
            </a:lvl2pPr>
            <a:lvl3pPr marL="1371600" lvl="2" indent="-228600" algn="l">
              <a:lnSpc>
                <a:spcPct val="100000"/>
              </a:lnSpc>
              <a:spcBef>
                <a:spcPts val="104"/>
              </a:spcBef>
              <a:spcAft>
                <a:spcPts val="0"/>
              </a:spcAft>
              <a:buClr>
                <a:schemeClr val="dk1"/>
              </a:buClr>
              <a:buSzPts val="519"/>
              <a:buNone/>
              <a:defRPr sz="519" b="1"/>
            </a:lvl3pPr>
            <a:lvl4pPr marL="1828800" lvl="3" indent="-228600" algn="l">
              <a:lnSpc>
                <a:spcPct val="100000"/>
              </a:lnSpc>
              <a:spcBef>
                <a:spcPts val="92"/>
              </a:spcBef>
              <a:spcAft>
                <a:spcPts val="0"/>
              </a:spcAft>
              <a:buClr>
                <a:schemeClr val="dk1"/>
              </a:buClr>
              <a:buSzPts val="462"/>
              <a:buNone/>
              <a:defRPr sz="462" b="1"/>
            </a:lvl4pPr>
            <a:lvl5pPr marL="2286000" lvl="4" indent="-228600" algn="l">
              <a:lnSpc>
                <a:spcPct val="100000"/>
              </a:lnSpc>
              <a:spcBef>
                <a:spcPts val="92"/>
              </a:spcBef>
              <a:spcAft>
                <a:spcPts val="0"/>
              </a:spcAft>
              <a:buClr>
                <a:schemeClr val="dk1"/>
              </a:buClr>
              <a:buSzPts val="462"/>
              <a:buNone/>
              <a:defRPr sz="462" b="1"/>
            </a:lvl5pPr>
            <a:lvl6pPr marL="2743200" lvl="5" indent="-228600" algn="l">
              <a:lnSpc>
                <a:spcPct val="100000"/>
              </a:lnSpc>
              <a:spcBef>
                <a:spcPts val="92"/>
              </a:spcBef>
              <a:spcAft>
                <a:spcPts val="0"/>
              </a:spcAft>
              <a:buClr>
                <a:schemeClr val="dk1"/>
              </a:buClr>
              <a:buSzPts val="462"/>
              <a:buNone/>
              <a:defRPr sz="462" b="1"/>
            </a:lvl6pPr>
            <a:lvl7pPr marL="3200400" lvl="6" indent="-228600" algn="l">
              <a:lnSpc>
                <a:spcPct val="100000"/>
              </a:lnSpc>
              <a:spcBef>
                <a:spcPts val="92"/>
              </a:spcBef>
              <a:spcAft>
                <a:spcPts val="0"/>
              </a:spcAft>
              <a:buClr>
                <a:schemeClr val="dk1"/>
              </a:buClr>
              <a:buSzPts val="462"/>
              <a:buNone/>
              <a:defRPr sz="462" b="1"/>
            </a:lvl7pPr>
            <a:lvl8pPr marL="3657600" lvl="7" indent="-228600" algn="l">
              <a:lnSpc>
                <a:spcPct val="100000"/>
              </a:lnSpc>
              <a:spcBef>
                <a:spcPts val="92"/>
              </a:spcBef>
              <a:spcAft>
                <a:spcPts val="0"/>
              </a:spcAft>
              <a:buClr>
                <a:schemeClr val="dk1"/>
              </a:buClr>
              <a:buSzPts val="462"/>
              <a:buNone/>
              <a:defRPr sz="462" b="1"/>
            </a:lvl8pPr>
            <a:lvl9pPr marL="4114800" lvl="8" indent="-228600" algn="l">
              <a:lnSpc>
                <a:spcPct val="100000"/>
              </a:lnSpc>
              <a:spcBef>
                <a:spcPts val="92"/>
              </a:spcBef>
              <a:spcAft>
                <a:spcPts val="0"/>
              </a:spcAft>
              <a:buClr>
                <a:schemeClr val="dk1"/>
              </a:buClr>
              <a:buSzPts val="462"/>
              <a:buNone/>
              <a:defRPr sz="462" b="1"/>
            </a:lvl9pPr>
          </a:lstStyle>
          <a:p>
            <a:endParaRPr/>
          </a:p>
        </p:txBody>
      </p:sp>
      <p:sp>
        <p:nvSpPr>
          <p:cNvPr id="45" name="Google Shape;45;p9"/>
          <p:cNvSpPr txBox="1">
            <a:spLocks noGrp="1"/>
          </p:cNvSpPr>
          <p:nvPr>
            <p:ph type="body" idx="4"/>
          </p:nvPr>
        </p:nvSpPr>
        <p:spPr>
          <a:xfrm>
            <a:off x="6193373" y="2174877"/>
            <a:ext cx="5389033" cy="3951288"/>
          </a:xfrm>
          <a:prstGeom prst="rect">
            <a:avLst/>
          </a:prstGeom>
          <a:noFill/>
          <a:ln>
            <a:noFill/>
          </a:ln>
        </p:spPr>
        <p:txBody>
          <a:bodyPr spcFirstLastPara="1" wrap="square" lIns="91425" tIns="45700" rIns="91425" bIns="45700" anchor="t" anchorCtr="0">
            <a:normAutofit/>
          </a:bodyPr>
          <a:lstStyle>
            <a:lvl1pPr marL="457200" lvl="0" indent="-272542" algn="l">
              <a:lnSpc>
                <a:spcPct val="100000"/>
              </a:lnSpc>
              <a:spcBef>
                <a:spcPts val="138"/>
              </a:spcBef>
              <a:spcAft>
                <a:spcPts val="0"/>
              </a:spcAft>
              <a:buClr>
                <a:schemeClr val="dk1"/>
              </a:buClr>
              <a:buSzPts val="692"/>
              <a:buChar char="•"/>
              <a:defRPr sz="692"/>
            </a:lvl1pPr>
            <a:lvl2pPr marL="914400" lvl="1" indent="-265239" algn="l">
              <a:lnSpc>
                <a:spcPct val="100000"/>
              </a:lnSpc>
              <a:spcBef>
                <a:spcPts val="115"/>
              </a:spcBef>
              <a:spcAft>
                <a:spcPts val="0"/>
              </a:spcAft>
              <a:buClr>
                <a:schemeClr val="dk1"/>
              </a:buClr>
              <a:buSzPts val="577"/>
              <a:buChar char="–"/>
              <a:defRPr sz="577"/>
            </a:lvl2pPr>
            <a:lvl3pPr marL="1371600" lvl="2" indent="-261556" algn="l">
              <a:lnSpc>
                <a:spcPct val="100000"/>
              </a:lnSpc>
              <a:spcBef>
                <a:spcPts val="104"/>
              </a:spcBef>
              <a:spcAft>
                <a:spcPts val="0"/>
              </a:spcAft>
              <a:buClr>
                <a:schemeClr val="dk1"/>
              </a:buClr>
              <a:buSzPts val="519"/>
              <a:buChar char="•"/>
              <a:defRPr sz="519"/>
            </a:lvl3pPr>
            <a:lvl4pPr marL="1828800" lvl="3" indent="-257936" algn="l">
              <a:lnSpc>
                <a:spcPct val="100000"/>
              </a:lnSpc>
              <a:spcBef>
                <a:spcPts val="92"/>
              </a:spcBef>
              <a:spcAft>
                <a:spcPts val="0"/>
              </a:spcAft>
              <a:buClr>
                <a:schemeClr val="dk1"/>
              </a:buClr>
              <a:buSzPts val="462"/>
              <a:buChar char="–"/>
              <a:defRPr sz="462"/>
            </a:lvl4pPr>
            <a:lvl5pPr marL="2286000" lvl="4" indent="-257936" algn="l">
              <a:lnSpc>
                <a:spcPct val="100000"/>
              </a:lnSpc>
              <a:spcBef>
                <a:spcPts val="92"/>
              </a:spcBef>
              <a:spcAft>
                <a:spcPts val="0"/>
              </a:spcAft>
              <a:buClr>
                <a:schemeClr val="dk1"/>
              </a:buClr>
              <a:buSzPts val="462"/>
              <a:buChar char="»"/>
              <a:defRPr sz="462"/>
            </a:lvl5pPr>
            <a:lvl6pPr marL="2743200" lvl="5" indent="-257936" algn="l">
              <a:lnSpc>
                <a:spcPct val="100000"/>
              </a:lnSpc>
              <a:spcBef>
                <a:spcPts val="92"/>
              </a:spcBef>
              <a:spcAft>
                <a:spcPts val="0"/>
              </a:spcAft>
              <a:buClr>
                <a:schemeClr val="dk1"/>
              </a:buClr>
              <a:buSzPts val="462"/>
              <a:buChar char="•"/>
              <a:defRPr sz="462"/>
            </a:lvl6pPr>
            <a:lvl7pPr marL="3200400" lvl="6" indent="-257936" algn="l">
              <a:lnSpc>
                <a:spcPct val="100000"/>
              </a:lnSpc>
              <a:spcBef>
                <a:spcPts val="92"/>
              </a:spcBef>
              <a:spcAft>
                <a:spcPts val="0"/>
              </a:spcAft>
              <a:buClr>
                <a:schemeClr val="dk1"/>
              </a:buClr>
              <a:buSzPts val="462"/>
              <a:buChar char="•"/>
              <a:defRPr sz="462"/>
            </a:lvl7pPr>
            <a:lvl8pPr marL="3657600" lvl="7" indent="-257936" algn="l">
              <a:lnSpc>
                <a:spcPct val="100000"/>
              </a:lnSpc>
              <a:spcBef>
                <a:spcPts val="92"/>
              </a:spcBef>
              <a:spcAft>
                <a:spcPts val="0"/>
              </a:spcAft>
              <a:buClr>
                <a:schemeClr val="dk1"/>
              </a:buClr>
              <a:buSzPts val="462"/>
              <a:buChar char="•"/>
              <a:defRPr sz="462"/>
            </a:lvl8pPr>
            <a:lvl9pPr marL="4114800" lvl="8" indent="-257936" algn="l">
              <a:lnSpc>
                <a:spcPct val="100000"/>
              </a:lnSpc>
              <a:spcBef>
                <a:spcPts val="92"/>
              </a:spcBef>
              <a:spcAft>
                <a:spcPts val="0"/>
              </a:spcAft>
              <a:buClr>
                <a:schemeClr val="dk1"/>
              </a:buClr>
              <a:buSzPts val="462"/>
              <a:buChar char="•"/>
              <a:defRPr sz="462"/>
            </a:lvl9pPr>
          </a:lstStyle>
          <a:p>
            <a:endParaRPr/>
          </a:p>
        </p:txBody>
      </p:sp>
      <p:sp>
        <p:nvSpPr>
          <p:cNvPr id="46" name="Google Shape;46;p9"/>
          <p:cNvSpPr txBox="1">
            <a:spLocks noGrp="1"/>
          </p:cNvSpPr>
          <p:nvPr>
            <p:ph type="dt" idx="10"/>
          </p:nvPr>
        </p:nvSpPr>
        <p:spPr>
          <a:xfrm>
            <a:off x="609600" y="6356353"/>
            <a:ext cx="2844800" cy="36512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9"/>
          <p:cNvSpPr txBox="1">
            <a:spLocks noGrp="1"/>
          </p:cNvSpPr>
          <p:nvPr>
            <p:ph type="ftr" idx="11"/>
          </p:nvPr>
        </p:nvSpPr>
        <p:spPr>
          <a:xfrm>
            <a:off x="4165601" y="6356353"/>
            <a:ext cx="3860800" cy="36512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9"/>
          <p:cNvSpPr txBox="1">
            <a:spLocks noGrp="1"/>
          </p:cNvSpPr>
          <p:nvPr>
            <p:ph type="sldNum" idx="12"/>
          </p:nvPr>
        </p:nvSpPr>
        <p:spPr>
          <a:xfrm>
            <a:off x="8737600" y="6356353"/>
            <a:ext cx="2844800" cy="36512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0"/>
          <p:cNvSpPr txBox="1">
            <a:spLocks noGrp="1"/>
          </p:cNvSpPr>
          <p:nvPr>
            <p:ph type="dt" idx="10"/>
          </p:nvPr>
        </p:nvSpPr>
        <p:spPr>
          <a:xfrm>
            <a:off x="609600" y="6356353"/>
            <a:ext cx="2844800" cy="36512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0"/>
          <p:cNvSpPr txBox="1">
            <a:spLocks noGrp="1"/>
          </p:cNvSpPr>
          <p:nvPr>
            <p:ph type="ftr" idx="11"/>
          </p:nvPr>
        </p:nvSpPr>
        <p:spPr>
          <a:xfrm>
            <a:off x="4165601" y="6356353"/>
            <a:ext cx="3860800" cy="36512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0"/>
          <p:cNvSpPr txBox="1">
            <a:spLocks noGrp="1"/>
          </p:cNvSpPr>
          <p:nvPr>
            <p:ph type="sldNum" idx="12"/>
          </p:nvPr>
        </p:nvSpPr>
        <p:spPr>
          <a:xfrm>
            <a:off x="8737600" y="6356353"/>
            <a:ext cx="2844800" cy="36512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609606" y="273051"/>
            <a:ext cx="4011085"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577"/>
              <a:buFont typeface="Calibri"/>
              <a:buNone/>
              <a:defRPr sz="577"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1"/>
          <p:cNvSpPr txBox="1">
            <a:spLocks noGrp="1"/>
          </p:cNvSpPr>
          <p:nvPr>
            <p:ph type="body" idx="1"/>
          </p:nvPr>
        </p:nvSpPr>
        <p:spPr>
          <a:xfrm>
            <a:off x="4766739" y="273055"/>
            <a:ext cx="6815668" cy="5853113"/>
          </a:xfrm>
          <a:prstGeom prst="rect">
            <a:avLst/>
          </a:prstGeom>
          <a:noFill/>
          <a:ln>
            <a:noFill/>
          </a:ln>
        </p:spPr>
        <p:txBody>
          <a:bodyPr spcFirstLastPara="1" wrap="square" lIns="91425" tIns="45700" rIns="91425" bIns="45700" anchor="t" anchorCtr="0">
            <a:normAutofit/>
          </a:bodyPr>
          <a:lstStyle>
            <a:lvl1pPr marL="457200" lvl="0" indent="-287210" algn="l">
              <a:lnSpc>
                <a:spcPct val="100000"/>
              </a:lnSpc>
              <a:spcBef>
                <a:spcPts val="185"/>
              </a:spcBef>
              <a:spcAft>
                <a:spcPts val="0"/>
              </a:spcAft>
              <a:buClr>
                <a:schemeClr val="dk1"/>
              </a:buClr>
              <a:buSzPts val="923"/>
              <a:buChar char="•"/>
              <a:defRPr sz="922"/>
            </a:lvl1pPr>
            <a:lvl2pPr marL="914400" lvl="1" indent="-279908" algn="l">
              <a:lnSpc>
                <a:spcPct val="100000"/>
              </a:lnSpc>
              <a:spcBef>
                <a:spcPts val="162"/>
              </a:spcBef>
              <a:spcAft>
                <a:spcPts val="0"/>
              </a:spcAft>
              <a:buClr>
                <a:schemeClr val="dk1"/>
              </a:buClr>
              <a:buSzPts val="808"/>
              <a:buChar char="–"/>
              <a:defRPr sz="808"/>
            </a:lvl2pPr>
            <a:lvl3pPr marL="1371600" lvl="2" indent="-272542" algn="l">
              <a:lnSpc>
                <a:spcPct val="100000"/>
              </a:lnSpc>
              <a:spcBef>
                <a:spcPts val="138"/>
              </a:spcBef>
              <a:spcAft>
                <a:spcPts val="0"/>
              </a:spcAft>
              <a:buClr>
                <a:schemeClr val="dk1"/>
              </a:buClr>
              <a:buSzPts val="692"/>
              <a:buChar char="•"/>
              <a:defRPr sz="692"/>
            </a:lvl3pPr>
            <a:lvl4pPr marL="1828800" lvl="3" indent="-265239" algn="l">
              <a:lnSpc>
                <a:spcPct val="100000"/>
              </a:lnSpc>
              <a:spcBef>
                <a:spcPts val="115"/>
              </a:spcBef>
              <a:spcAft>
                <a:spcPts val="0"/>
              </a:spcAft>
              <a:buClr>
                <a:schemeClr val="dk1"/>
              </a:buClr>
              <a:buSzPts val="577"/>
              <a:buChar char="–"/>
              <a:defRPr sz="577"/>
            </a:lvl4pPr>
            <a:lvl5pPr marL="2286000" lvl="4" indent="-265239" algn="l">
              <a:lnSpc>
                <a:spcPct val="100000"/>
              </a:lnSpc>
              <a:spcBef>
                <a:spcPts val="115"/>
              </a:spcBef>
              <a:spcAft>
                <a:spcPts val="0"/>
              </a:spcAft>
              <a:buClr>
                <a:schemeClr val="dk1"/>
              </a:buClr>
              <a:buSzPts val="577"/>
              <a:buChar char="»"/>
              <a:defRPr sz="577"/>
            </a:lvl5pPr>
            <a:lvl6pPr marL="2743200" lvl="5" indent="-265239" algn="l">
              <a:lnSpc>
                <a:spcPct val="100000"/>
              </a:lnSpc>
              <a:spcBef>
                <a:spcPts val="115"/>
              </a:spcBef>
              <a:spcAft>
                <a:spcPts val="0"/>
              </a:spcAft>
              <a:buClr>
                <a:schemeClr val="dk1"/>
              </a:buClr>
              <a:buSzPts val="577"/>
              <a:buChar char="•"/>
              <a:defRPr sz="577"/>
            </a:lvl6pPr>
            <a:lvl7pPr marL="3200400" lvl="6" indent="-265239" algn="l">
              <a:lnSpc>
                <a:spcPct val="100000"/>
              </a:lnSpc>
              <a:spcBef>
                <a:spcPts val="115"/>
              </a:spcBef>
              <a:spcAft>
                <a:spcPts val="0"/>
              </a:spcAft>
              <a:buClr>
                <a:schemeClr val="dk1"/>
              </a:buClr>
              <a:buSzPts val="577"/>
              <a:buChar char="•"/>
              <a:defRPr sz="577"/>
            </a:lvl7pPr>
            <a:lvl8pPr marL="3657600" lvl="7" indent="-265239" algn="l">
              <a:lnSpc>
                <a:spcPct val="100000"/>
              </a:lnSpc>
              <a:spcBef>
                <a:spcPts val="115"/>
              </a:spcBef>
              <a:spcAft>
                <a:spcPts val="0"/>
              </a:spcAft>
              <a:buClr>
                <a:schemeClr val="dk1"/>
              </a:buClr>
              <a:buSzPts val="577"/>
              <a:buChar char="•"/>
              <a:defRPr sz="577"/>
            </a:lvl8pPr>
            <a:lvl9pPr marL="4114800" lvl="8" indent="-265239" algn="l">
              <a:lnSpc>
                <a:spcPct val="100000"/>
              </a:lnSpc>
              <a:spcBef>
                <a:spcPts val="115"/>
              </a:spcBef>
              <a:spcAft>
                <a:spcPts val="0"/>
              </a:spcAft>
              <a:buClr>
                <a:schemeClr val="dk1"/>
              </a:buClr>
              <a:buSzPts val="577"/>
              <a:buChar char="•"/>
              <a:defRPr sz="577"/>
            </a:lvl9pPr>
          </a:lstStyle>
          <a:p>
            <a:endParaRPr/>
          </a:p>
        </p:txBody>
      </p:sp>
      <p:sp>
        <p:nvSpPr>
          <p:cNvPr id="57" name="Google Shape;57;p11"/>
          <p:cNvSpPr txBox="1">
            <a:spLocks noGrp="1"/>
          </p:cNvSpPr>
          <p:nvPr>
            <p:ph type="body" idx="2"/>
          </p:nvPr>
        </p:nvSpPr>
        <p:spPr>
          <a:xfrm>
            <a:off x="609606" y="1435104"/>
            <a:ext cx="4011085"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81"/>
              </a:spcBef>
              <a:spcAft>
                <a:spcPts val="0"/>
              </a:spcAft>
              <a:buClr>
                <a:schemeClr val="dk1"/>
              </a:buClr>
              <a:buSzPts val="404"/>
              <a:buNone/>
              <a:defRPr sz="404"/>
            </a:lvl1pPr>
            <a:lvl2pPr marL="914400" lvl="1" indent="-228600" algn="l">
              <a:lnSpc>
                <a:spcPct val="100000"/>
              </a:lnSpc>
              <a:spcBef>
                <a:spcPts val="69"/>
              </a:spcBef>
              <a:spcAft>
                <a:spcPts val="0"/>
              </a:spcAft>
              <a:buClr>
                <a:schemeClr val="dk1"/>
              </a:buClr>
              <a:buSzPts val="346"/>
              <a:buNone/>
              <a:defRPr sz="346"/>
            </a:lvl2pPr>
            <a:lvl3pPr marL="1371600" lvl="2" indent="-228600" algn="l">
              <a:lnSpc>
                <a:spcPct val="100000"/>
              </a:lnSpc>
              <a:spcBef>
                <a:spcPts val="58"/>
              </a:spcBef>
              <a:spcAft>
                <a:spcPts val="0"/>
              </a:spcAft>
              <a:buClr>
                <a:schemeClr val="dk1"/>
              </a:buClr>
              <a:buSzPts val="288"/>
              <a:buNone/>
              <a:defRPr sz="288"/>
            </a:lvl3pPr>
            <a:lvl4pPr marL="1828800" lvl="3" indent="-228600" algn="l">
              <a:lnSpc>
                <a:spcPct val="100000"/>
              </a:lnSpc>
              <a:spcBef>
                <a:spcPts val="52"/>
              </a:spcBef>
              <a:spcAft>
                <a:spcPts val="0"/>
              </a:spcAft>
              <a:buClr>
                <a:schemeClr val="dk1"/>
              </a:buClr>
              <a:buSzPts val="260"/>
              <a:buNone/>
              <a:defRPr sz="260"/>
            </a:lvl4pPr>
            <a:lvl5pPr marL="2286000" lvl="4" indent="-228600" algn="l">
              <a:lnSpc>
                <a:spcPct val="100000"/>
              </a:lnSpc>
              <a:spcBef>
                <a:spcPts val="52"/>
              </a:spcBef>
              <a:spcAft>
                <a:spcPts val="0"/>
              </a:spcAft>
              <a:buClr>
                <a:schemeClr val="dk1"/>
              </a:buClr>
              <a:buSzPts val="260"/>
              <a:buNone/>
              <a:defRPr sz="260"/>
            </a:lvl5pPr>
            <a:lvl6pPr marL="2743200" lvl="5" indent="-228600" algn="l">
              <a:lnSpc>
                <a:spcPct val="100000"/>
              </a:lnSpc>
              <a:spcBef>
                <a:spcPts val="52"/>
              </a:spcBef>
              <a:spcAft>
                <a:spcPts val="0"/>
              </a:spcAft>
              <a:buClr>
                <a:schemeClr val="dk1"/>
              </a:buClr>
              <a:buSzPts val="260"/>
              <a:buNone/>
              <a:defRPr sz="260"/>
            </a:lvl6pPr>
            <a:lvl7pPr marL="3200400" lvl="6" indent="-228600" algn="l">
              <a:lnSpc>
                <a:spcPct val="100000"/>
              </a:lnSpc>
              <a:spcBef>
                <a:spcPts val="52"/>
              </a:spcBef>
              <a:spcAft>
                <a:spcPts val="0"/>
              </a:spcAft>
              <a:buClr>
                <a:schemeClr val="dk1"/>
              </a:buClr>
              <a:buSzPts val="260"/>
              <a:buNone/>
              <a:defRPr sz="260"/>
            </a:lvl7pPr>
            <a:lvl8pPr marL="3657600" lvl="7" indent="-228600" algn="l">
              <a:lnSpc>
                <a:spcPct val="100000"/>
              </a:lnSpc>
              <a:spcBef>
                <a:spcPts val="52"/>
              </a:spcBef>
              <a:spcAft>
                <a:spcPts val="0"/>
              </a:spcAft>
              <a:buClr>
                <a:schemeClr val="dk1"/>
              </a:buClr>
              <a:buSzPts val="260"/>
              <a:buNone/>
              <a:defRPr sz="260"/>
            </a:lvl8pPr>
            <a:lvl9pPr marL="4114800" lvl="8" indent="-228600" algn="l">
              <a:lnSpc>
                <a:spcPct val="100000"/>
              </a:lnSpc>
              <a:spcBef>
                <a:spcPts val="52"/>
              </a:spcBef>
              <a:spcAft>
                <a:spcPts val="0"/>
              </a:spcAft>
              <a:buClr>
                <a:schemeClr val="dk1"/>
              </a:buClr>
              <a:buSzPts val="260"/>
              <a:buNone/>
              <a:defRPr sz="260"/>
            </a:lvl9pPr>
          </a:lstStyle>
          <a:p>
            <a:endParaRPr/>
          </a:p>
        </p:txBody>
      </p:sp>
      <p:sp>
        <p:nvSpPr>
          <p:cNvPr id="58" name="Google Shape;58;p11"/>
          <p:cNvSpPr txBox="1">
            <a:spLocks noGrp="1"/>
          </p:cNvSpPr>
          <p:nvPr>
            <p:ph type="dt" idx="10"/>
          </p:nvPr>
        </p:nvSpPr>
        <p:spPr>
          <a:xfrm>
            <a:off x="609600" y="6356353"/>
            <a:ext cx="2844800" cy="36512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1"/>
          <p:cNvSpPr txBox="1">
            <a:spLocks noGrp="1"/>
          </p:cNvSpPr>
          <p:nvPr>
            <p:ph type="ftr" idx="11"/>
          </p:nvPr>
        </p:nvSpPr>
        <p:spPr>
          <a:xfrm>
            <a:off x="4165601" y="6356353"/>
            <a:ext cx="3860800" cy="36512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1"/>
          <p:cNvSpPr txBox="1">
            <a:spLocks noGrp="1"/>
          </p:cNvSpPr>
          <p:nvPr>
            <p:ph type="sldNum" idx="12"/>
          </p:nvPr>
        </p:nvSpPr>
        <p:spPr>
          <a:xfrm>
            <a:off x="8737600" y="6356353"/>
            <a:ext cx="2844800" cy="36512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2"/>
          <p:cNvSpPr txBox="1">
            <a:spLocks noGrp="1"/>
          </p:cNvSpPr>
          <p:nvPr>
            <p:ph type="title"/>
          </p:nvPr>
        </p:nvSpPr>
        <p:spPr>
          <a:xfrm>
            <a:off x="2389715" y="4800604"/>
            <a:ext cx="73152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577"/>
              <a:buFont typeface="Calibri"/>
              <a:buNone/>
              <a:defRPr sz="577"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2"/>
          <p:cNvSpPr>
            <a:spLocks noGrp="1"/>
          </p:cNvSpPr>
          <p:nvPr>
            <p:ph type="pic" idx="2"/>
          </p:nvPr>
        </p:nvSpPr>
        <p:spPr>
          <a:xfrm>
            <a:off x="2389715" y="612774"/>
            <a:ext cx="7315200" cy="4114800"/>
          </a:xfrm>
          <a:prstGeom prst="rect">
            <a:avLst/>
          </a:prstGeom>
          <a:noFill/>
          <a:ln>
            <a:noFill/>
          </a:ln>
        </p:spPr>
      </p:sp>
      <p:sp>
        <p:nvSpPr>
          <p:cNvPr id="64" name="Google Shape;64;p12"/>
          <p:cNvSpPr txBox="1">
            <a:spLocks noGrp="1"/>
          </p:cNvSpPr>
          <p:nvPr>
            <p:ph type="body" idx="1"/>
          </p:nvPr>
        </p:nvSpPr>
        <p:spPr>
          <a:xfrm>
            <a:off x="2389715" y="5367342"/>
            <a:ext cx="73152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81"/>
              </a:spcBef>
              <a:spcAft>
                <a:spcPts val="0"/>
              </a:spcAft>
              <a:buClr>
                <a:schemeClr val="dk1"/>
              </a:buClr>
              <a:buSzPts val="404"/>
              <a:buNone/>
              <a:defRPr sz="404"/>
            </a:lvl1pPr>
            <a:lvl2pPr marL="914400" lvl="1" indent="-228600" algn="l">
              <a:lnSpc>
                <a:spcPct val="100000"/>
              </a:lnSpc>
              <a:spcBef>
                <a:spcPts val="69"/>
              </a:spcBef>
              <a:spcAft>
                <a:spcPts val="0"/>
              </a:spcAft>
              <a:buClr>
                <a:schemeClr val="dk1"/>
              </a:buClr>
              <a:buSzPts val="346"/>
              <a:buNone/>
              <a:defRPr sz="346"/>
            </a:lvl2pPr>
            <a:lvl3pPr marL="1371600" lvl="2" indent="-228600" algn="l">
              <a:lnSpc>
                <a:spcPct val="100000"/>
              </a:lnSpc>
              <a:spcBef>
                <a:spcPts val="58"/>
              </a:spcBef>
              <a:spcAft>
                <a:spcPts val="0"/>
              </a:spcAft>
              <a:buClr>
                <a:schemeClr val="dk1"/>
              </a:buClr>
              <a:buSzPts val="288"/>
              <a:buNone/>
              <a:defRPr sz="288"/>
            </a:lvl3pPr>
            <a:lvl4pPr marL="1828800" lvl="3" indent="-228600" algn="l">
              <a:lnSpc>
                <a:spcPct val="100000"/>
              </a:lnSpc>
              <a:spcBef>
                <a:spcPts val="52"/>
              </a:spcBef>
              <a:spcAft>
                <a:spcPts val="0"/>
              </a:spcAft>
              <a:buClr>
                <a:schemeClr val="dk1"/>
              </a:buClr>
              <a:buSzPts val="260"/>
              <a:buNone/>
              <a:defRPr sz="260"/>
            </a:lvl4pPr>
            <a:lvl5pPr marL="2286000" lvl="4" indent="-228600" algn="l">
              <a:lnSpc>
                <a:spcPct val="100000"/>
              </a:lnSpc>
              <a:spcBef>
                <a:spcPts val="52"/>
              </a:spcBef>
              <a:spcAft>
                <a:spcPts val="0"/>
              </a:spcAft>
              <a:buClr>
                <a:schemeClr val="dk1"/>
              </a:buClr>
              <a:buSzPts val="260"/>
              <a:buNone/>
              <a:defRPr sz="260"/>
            </a:lvl5pPr>
            <a:lvl6pPr marL="2743200" lvl="5" indent="-228600" algn="l">
              <a:lnSpc>
                <a:spcPct val="100000"/>
              </a:lnSpc>
              <a:spcBef>
                <a:spcPts val="52"/>
              </a:spcBef>
              <a:spcAft>
                <a:spcPts val="0"/>
              </a:spcAft>
              <a:buClr>
                <a:schemeClr val="dk1"/>
              </a:buClr>
              <a:buSzPts val="260"/>
              <a:buNone/>
              <a:defRPr sz="260"/>
            </a:lvl6pPr>
            <a:lvl7pPr marL="3200400" lvl="6" indent="-228600" algn="l">
              <a:lnSpc>
                <a:spcPct val="100000"/>
              </a:lnSpc>
              <a:spcBef>
                <a:spcPts val="52"/>
              </a:spcBef>
              <a:spcAft>
                <a:spcPts val="0"/>
              </a:spcAft>
              <a:buClr>
                <a:schemeClr val="dk1"/>
              </a:buClr>
              <a:buSzPts val="260"/>
              <a:buNone/>
              <a:defRPr sz="260"/>
            </a:lvl7pPr>
            <a:lvl8pPr marL="3657600" lvl="7" indent="-228600" algn="l">
              <a:lnSpc>
                <a:spcPct val="100000"/>
              </a:lnSpc>
              <a:spcBef>
                <a:spcPts val="52"/>
              </a:spcBef>
              <a:spcAft>
                <a:spcPts val="0"/>
              </a:spcAft>
              <a:buClr>
                <a:schemeClr val="dk1"/>
              </a:buClr>
              <a:buSzPts val="260"/>
              <a:buNone/>
              <a:defRPr sz="260"/>
            </a:lvl8pPr>
            <a:lvl9pPr marL="4114800" lvl="8" indent="-228600" algn="l">
              <a:lnSpc>
                <a:spcPct val="100000"/>
              </a:lnSpc>
              <a:spcBef>
                <a:spcPts val="52"/>
              </a:spcBef>
              <a:spcAft>
                <a:spcPts val="0"/>
              </a:spcAft>
              <a:buClr>
                <a:schemeClr val="dk1"/>
              </a:buClr>
              <a:buSzPts val="260"/>
              <a:buNone/>
              <a:defRPr sz="260"/>
            </a:lvl9pPr>
          </a:lstStyle>
          <a:p>
            <a:endParaRPr/>
          </a:p>
        </p:txBody>
      </p:sp>
      <p:sp>
        <p:nvSpPr>
          <p:cNvPr id="65" name="Google Shape;65;p12"/>
          <p:cNvSpPr txBox="1">
            <a:spLocks noGrp="1"/>
          </p:cNvSpPr>
          <p:nvPr>
            <p:ph type="dt" idx="10"/>
          </p:nvPr>
        </p:nvSpPr>
        <p:spPr>
          <a:xfrm>
            <a:off x="609600" y="6356353"/>
            <a:ext cx="2844800" cy="36512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2"/>
          <p:cNvSpPr txBox="1">
            <a:spLocks noGrp="1"/>
          </p:cNvSpPr>
          <p:nvPr>
            <p:ph type="ftr" idx="11"/>
          </p:nvPr>
        </p:nvSpPr>
        <p:spPr>
          <a:xfrm>
            <a:off x="4165601" y="6356353"/>
            <a:ext cx="3860800" cy="36512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2"/>
          <p:cNvSpPr txBox="1">
            <a:spLocks noGrp="1"/>
          </p:cNvSpPr>
          <p:nvPr>
            <p:ph type="sldNum" idx="12"/>
          </p:nvPr>
        </p:nvSpPr>
        <p:spPr>
          <a:xfrm>
            <a:off x="8737600" y="6356353"/>
            <a:ext cx="2844800" cy="36512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1269"/>
              <a:buFont typeface="Calibri"/>
              <a:buNone/>
              <a:defRPr sz="1269"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
          <p:cNvSpPr txBox="1">
            <a:spLocks noGrp="1"/>
          </p:cNvSpPr>
          <p:nvPr>
            <p:ph type="body" idx="1"/>
          </p:nvPr>
        </p:nvSpPr>
        <p:spPr>
          <a:xfrm>
            <a:off x="609600" y="1600204"/>
            <a:ext cx="10972800" cy="4525962"/>
          </a:xfrm>
          <a:prstGeom prst="rect">
            <a:avLst/>
          </a:prstGeom>
          <a:noFill/>
          <a:ln>
            <a:noFill/>
          </a:ln>
        </p:spPr>
        <p:txBody>
          <a:bodyPr spcFirstLastPara="1" wrap="square" lIns="91425" tIns="45700" rIns="91425" bIns="45700" anchor="t" anchorCtr="0">
            <a:normAutofit/>
          </a:bodyPr>
          <a:lstStyle>
            <a:lvl1pPr marL="457200" marR="0" lvl="0" indent="-287210" algn="l" rtl="0">
              <a:lnSpc>
                <a:spcPct val="100000"/>
              </a:lnSpc>
              <a:spcBef>
                <a:spcPts val="185"/>
              </a:spcBef>
              <a:spcAft>
                <a:spcPts val="0"/>
              </a:spcAft>
              <a:buClr>
                <a:schemeClr val="dk1"/>
              </a:buClr>
              <a:buSzPts val="923"/>
              <a:buFont typeface="Arial"/>
              <a:buChar char="•"/>
              <a:defRPr sz="922" b="0" i="0" u="none" strike="noStrike" cap="none">
                <a:solidFill>
                  <a:schemeClr val="dk1"/>
                </a:solidFill>
                <a:latin typeface="Calibri"/>
                <a:ea typeface="Calibri"/>
                <a:cs typeface="Calibri"/>
                <a:sym typeface="Calibri"/>
              </a:defRPr>
            </a:lvl1pPr>
            <a:lvl2pPr marL="914400" marR="0" lvl="1" indent="-279908" algn="l" rtl="0">
              <a:lnSpc>
                <a:spcPct val="100000"/>
              </a:lnSpc>
              <a:spcBef>
                <a:spcPts val="162"/>
              </a:spcBef>
              <a:spcAft>
                <a:spcPts val="0"/>
              </a:spcAft>
              <a:buClr>
                <a:schemeClr val="dk1"/>
              </a:buClr>
              <a:buSzPts val="808"/>
              <a:buFont typeface="Arial"/>
              <a:buChar char="–"/>
              <a:defRPr sz="808" b="0" i="0" u="none" strike="noStrike" cap="none">
                <a:solidFill>
                  <a:schemeClr val="dk1"/>
                </a:solidFill>
                <a:latin typeface="Calibri"/>
                <a:ea typeface="Calibri"/>
                <a:cs typeface="Calibri"/>
                <a:sym typeface="Calibri"/>
              </a:defRPr>
            </a:lvl2pPr>
            <a:lvl3pPr marL="1371600" marR="0" lvl="2" indent="-272542" algn="l" rtl="0">
              <a:lnSpc>
                <a:spcPct val="100000"/>
              </a:lnSpc>
              <a:spcBef>
                <a:spcPts val="138"/>
              </a:spcBef>
              <a:spcAft>
                <a:spcPts val="0"/>
              </a:spcAft>
              <a:buClr>
                <a:schemeClr val="dk1"/>
              </a:buClr>
              <a:buSzPts val="692"/>
              <a:buFont typeface="Arial"/>
              <a:buChar char="•"/>
              <a:defRPr sz="692" b="0" i="0" u="none" strike="noStrike" cap="none">
                <a:solidFill>
                  <a:schemeClr val="dk1"/>
                </a:solidFill>
                <a:latin typeface="Calibri"/>
                <a:ea typeface="Calibri"/>
                <a:cs typeface="Calibri"/>
                <a:sym typeface="Calibri"/>
              </a:defRPr>
            </a:lvl3pPr>
            <a:lvl4pPr marL="1828800" marR="0" lvl="3" indent="-265239" algn="l" rtl="0">
              <a:lnSpc>
                <a:spcPct val="100000"/>
              </a:lnSpc>
              <a:spcBef>
                <a:spcPts val="115"/>
              </a:spcBef>
              <a:spcAft>
                <a:spcPts val="0"/>
              </a:spcAft>
              <a:buClr>
                <a:schemeClr val="dk1"/>
              </a:buClr>
              <a:buSzPts val="577"/>
              <a:buFont typeface="Arial"/>
              <a:buChar char="–"/>
              <a:defRPr sz="577" b="0" i="0" u="none" strike="noStrike" cap="none">
                <a:solidFill>
                  <a:schemeClr val="dk1"/>
                </a:solidFill>
                <a:latin typeface="Calibri"/>
                <a:ea typeface="Calibri"/>
                <a:cs typeface="Calibri"/>
                <a:sym typeface="Calibri"/>
              </a:defRPr>
            </a:lvl4pPr>
            <a:lvl5pPr marL="2286000" marR="0" lvl="4" indent="-265239" algn="l" rtl="0">
              <a:lnSpc>
                <a:spcPct val="100000"/>
              </a:lnSpc>
              <a:spcBef>
                <a:spcPts val="115"/>
              </a:spcBef>
              <a:spcAft>
                <a:spcPts val="0"/>
              </a:spcAft>
              <a:buClr>
                <a:schemeClr val="dk1"/>
              </a:buClr>
              <a:buSzPts val="577"/>
              <a:buFont typeface="Arial"/>
              <a:buChar char="»"/>
              <a:defRPr sz="577" b="0" i="0" u="none" strike="noStrike" cap="none">
                <a:solidFill>
                  <a:schemeClr val="dk1"/>
                </a:solidFill>
                <a:latin typeface="Calibri"/>
                <a:ea typeface="Calibri"/>
                <a:cs typeface="Calibri"/>
                <a:sym typeface="Calibri"/>
              </a:defRPr>
            </a:lvl5pPr>
            <a:lvl6pPr marL="2743200" marR="0" lvl="5" indent="-265239" algn="l" rtl="0">
              <a:lnSpc>
                <a:spcPct val="100000"/>
              </a:lnSpc>
              <a:spcBef>
                <a:spcPts val="115"/>
              </a:spcBef>
              <a:spcAft>
                <a:spcPts val="0"/>
              </a:spcAft>
              <a:buClr>
                <a:schemeClr val="dk1"/>
              </a:buClr>
              <a:buSzPts val="577"/>
              <a:buFont typeface="Arial"/>
              <a:buChar char="•"/>
              <a:defRPr sz="577" b="0" i="0" u="none" strike="noStrike" cap="none">
                <a:solidFill>
                  <a:schemeClr val="dk1"/>
                </a:solidFill>
                <a:latin typeface="Calibri"/>
                <a:ea typeface="Calibri"/>
                <a:cs typeface="Calibri"/>
                <a:sym typeface="Calibri"/>
              </a:defRPr>
            </a:lvl6pPr>
            <a:lvl7pPr marL="3200400" marR="0" lvl="6" indent="-265239" algn="l" rtl="0">
              <a:lnSpc>
                <a:spcPct val="100000"/>
              </a:lnSpc>
              <a:spcBef>
                <a:spcPts val="115"/>
              </a:spcBef>
              <a:spcAft>
                <a:spcPts val="0"/>
              </a:spcAft>
              <a:buClr>
                <a:schemeClr val="dk1"/>
              </a:buClr>
              <a:buSzPts val="577"/>
              <a:buFont typeface="Arial"/>
              <a:buChar char="•"/>
              <a:defRPr sz="577" b="0" i="0" u="none" strike="noStrike" cap="none">
                <a:solidFill>
                  <a:schemeClr val="dk1"/>
                </a:solidFill>
                <a:latin typeface="Calibri"/>
                <a:ea typeface="Calibri"/>
                <a:cs typeface="Calibri"/>
                <a:sym typeface="Calibri"/>
              </a:defRPr>
            </a:lvl7pPr>
            <a:lvl8pPr marL="3657600" marR="0" lvl="7" indent="-265239" algn="l" rtl="0">
              <a:lnSpc>
                <a:spcPct val="100000"/>
              </a:lnSpc>
              <a:spcBef>
                <a:spcPts val="115"/>
              </a:spcBef>
              <a:spcAft>
                <a:spcPts val="0"/>
              </a:spcAft>
              <a:buClr>
                <a:schemeClr val="dk1"/>
              </a:buClr>
              <a:buSzPts val="577"/>
              <a:buFont typeface="Arial"/>
              <a:buChar char="•"/>
              <a:defRPr sz="577" b="0" i="0" u="none" strike="noStrike" cap="none">
                <a:solidFill>
                  <a:schemeClr val="dk1"/>
                </a:solidFill>
                <a:latin typeface="Calibri"/>
                <a:ea typeface="Calibri"/>
                <a:cs typeface="Calibri"/>
                <a:sym typeface="Calibri"/>
              </a:defRPr>
            </a:lvl8pPr>
            <a:lvl9pPr marL="4114800" marR="0" lvl="8" indent="-265239" algn="l" rtl="0">
              <a:lnSpc>
                <a:spcPct val="100000"/>
              </a:lnSpc>
              <a:spcBef>
                <a:spcPts val="115"/>
              </a:spcBef>
              <a:spcAft>
                <a:spcPts val="0"/>
              </a:spcAft>
              <a:buClr>
                <a:schemeClr val="dk1"/>
              </a:buClr>
              <a:buSzPts val="577"/>
              <a:buFont typeface="Arial"/>
              <a:buChar char="•"/>
              <a:defRPr sz="577" b="0" i="0" u="none" strike="noStrike" cap="none">
                <a:solidFill>
                  <a:schemeClr val="dk1"/>
                </a:solidFill>
                <a:latin typeface="Calibri"/>
                <a:ea typeface="Calibri"/>
                <a:cs typeface="Calibri"/>
                <a:sym typeface="Calibri"/>
              </a:defRPr>
            </a:lvl9pPr>
          </a:lstStyle>
          <a:p>
            <a:endParaRPr/>
          </a:p>
        </p:txBody>
      </p:sp>
      <p:sp>
        <p:nvSpPr>
          <p:cNvPr id="8" name="Google Shape;8;p3"/>
          <p:cNvSpPr txBox="1">
            <a:spLocks noGrp="1"/>
          </p:cNvSpPr>
          <p:nvPr>
            <p:ph type="dt" idx="10"/>
          </p:nvPr>
        </p:nvSpPr>
        <p:spPr>
          <a:xfrm>
            <a:off x="609600" y="6356353"/>
            <a:ext cx="2844800" cy="36512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346"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045"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045"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045"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045"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045"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045"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045"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045" b="0" i="0" u="none" strike="noStrike" cap="none">
                <a:solidFill>
                  <a:schemeClr val="dk1"/>
                </a:solidFill>
                <a:latin typeface="Calibri"/>
                <a:ea typeface="Calibri"/>
                <a:cs typeface="Calibri"/>
                <a:sym typeface="Calibri"/>
              </a:defRPr>
            </a:lvl9pPr>
          </a:lstStyle>
          <a:p>
            <a:endParaRPr/>
          </a:p>
        </p:txBody>
      </p:sp>
      <p:sp>
        <p:nvSpPr>
          <p:cNvPr id="9" name="Google Shape;9;p3"/>
          <p:cNvSpPr txBox="1">
            <a:spLocks noGrp="1"/>
          </p:cNvSpPr>
          <p:nvPr>
            <p:ph type="ftr" idx="11"/>
          </p:nvPr>
        </p:nvSpPr>
        <p:spPr>
          <a:xfrm>
            <a:off x="4165601" y="6356353"/>
            <a:ext cx="3860800" cy="36512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346"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045"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045"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045"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045"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045"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045"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045"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045" b="0" i="0" u="none" strike="noStrike" cap="none">
                <a:solidFill>
                  <a:schemeClr val="dk1"/>
                </a:solidFill>
                <a:latin typeface="Calibri"/>
                <a:ea typeface="Calibri"/>
                <a:cs typeface="Calibri"/>
                <a:sym typeface="Calibri"/>
              </a:defRPr>
            </a:lvl9pPr>
          </a:lstStyle>
          <a:p>
            <a:endParaRPr/>
          </a:p>
        </p:txBody>
      </p:sp>
      <p:sp>
        <p:nvSpPr>
          <p:cNvPr id="10" name="Google Shape;10;p3"/>
          <p:cNvSpPr txBox="1">
            <a:spLocks noGrp="1"/>
          </p:cNvSpPr>
          <p:nvPr>
            <p:ph type="sldNum" idx="12"/>
          </p:nvPr>
        </p:nvSpPr>
        <p:spPr>
          <a:xfrm>
            <a:off x="8737600" y="6356353"/>
            <a:ext cx="2844800" cy="36512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28EE55-2462-4B6B-A534-A3D6E4CB11DE}" type="datetimeFigureOut">
              <a:rPr lang="en-US" smtClean="0"/>
              <a:t>12/6/2023</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C7C242-996A-471D-AC99-F7C4576985E1}" type="slidenum">
              <a:rPr lang="en-US" smtClean="0"/>
              <a:t>‹#›</a:t>
            </a:fld>
            <a:endParaRPr lang="en-US"/>
          </a:p>
        </p:txBody>
      </p:sp>
    </p:spTree>
    <p:extLst>
      <p:ext uri="{BB962C8B-B14F-4D97-AF65-F5344CB8AC3E}">
        <p14:creationId xmlns:p14="http://schemas.microsoft.com/office/powerpoint/2010/main" val="14075734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250">
        <p:circle/>
      </p:transition>
    </mc:Choice>
    <mc:Fallback xmlns="">
      <p:transition advClick="0" advTm="20000">
        <p:circle/>
      </p:transition>
    </mc:Fallback>
  </mc:AlternateContent>
  <p:txStyles>
    <p:titleStyle>
      <a:lvl1pPr algn="l" defTabSz="91436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0" indent="-228590" algn="l" defTabSz="91436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72" indent="-228590" algn="l" defTabSz="91436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54" indent="-228590" algn="l" defTabSz="91436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6" indent="-228590" algn="l" defTabSz="91436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7" indent="-228590" algn="l" defTabSz="91436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9" indent="-228590" algn="l" defTabSz="91436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0" algn="l" defTabSz="91436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0" algn="l" defTabSz="91436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4" indent="-228590" algn="l" defTabSz="91436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4" rtl="0" eaLnBrk="1" latinLnBrk="0" hangingPunct="1">
        <a:defRPr sz="1800" kern="1200">
          <a:solidFill>
            <a:schemeClr val="tx1"/>
          </a:solidFill>
          <a:latin typeface="+mn-lt"/>
          <a:ea typeface="+mn-ea"/>
          <a:cs typeface="+mn-cs"/>
        </a:defRPr>
      </a:lvl1pPr>
      <a:lvl2pPr marL="457182" algn="l" defTabSz="914364" rtl="0" eaLnBrk="1" latinLnBrk="0" hangingPunct="1">
        <a:defRPr sz="1800" kern="1200">
          <a:solidFill>
            <a:schemeClr val="tx1"/>
          </a:solidFill>
          <a:latin typeface="+mn-lt"/>
          <a:ea typeface="+mn-ea"/>
          <a:cs typeface="+mn-cs"/>
        </a:defRPr>
      </a:lvl2pPr>
      <a:lvl3pPr marL="914364" algn="l" defTabSz="914364" rtl="0" eaLnBrk="1" latinLnBrk="0" hangingPunct="1">
        <a:defRPr sz="1800" kern="1200">
          <a:solidFill>
            <a:schemeClr val="tx1"/>
          </a:solidFill>
          <a:latin typeface="+mn-lt"/>
          <a:ea typeface="+mn-ea"/>
          <a:cs typeface="+mn-cs"/>
        </a:defRPr>
      </a:lvl3pPr>
      <a:lvl4pPr marL="1371545" algn="l" defTabSz="914364" rtl="0" eaLnBrk="1" latinLnBrk="0" hangingPunct="1">
        <a:defRPr sz="1800" kern="1200">
          <a:solidFill>
            <a:schemeClr val="tx1"/>
          </a:solidFill>
          <a:latin typeface="+mn-lt"/>
          <a:ea typeface="+mn-ea"/>
          <a:cs typeface="+mn-cs"/>
        </a:defRPr>
      </a:lvl4pPr>
      <a:lvl5pPr marL="1828727" algn="l" defTabSz="914364" rtl="0" eaLnBrk="1" latinLnBrk="0" hangingPunct="1">
        <a:defRPr sz="1800" kern="1200">
          <a:solidFill>
            <a:schemeClr val="tx1"/>
          </a:solidFill>
          <a:latin typeface="+mn-lt"/>
          <a:ea typeface="+mn-ea"/>
          <a:cs typeface="+mn-cs"/>
        </a:defRPr>
      </a:lvl5pPr>
      <a:lvl6pPr marL="2285909" algn="l" defTabSz="914364" rtl="0" eaLnBrk="1" latinLnBrk="0" hangingPunct="1">
        <a:defRPr sz="1800" kern="1200">
          <a:solidFill>
            <a:schemeClr val="tx1"/>
          </a:solidFill>
          <a:latin typeface="+mn-lt"/>
          <a:ea typeface="+mn-ea"/>
          <a:cs typeface="+mn-cs"/>
        </a:defRPr>
      </a:lvl6pPr>
      <a:lvl7pPr marL="2743091" algn="l" defTabSz="914364" rtl="0" eaLnBrk="1" latinLnBrk="0" hangingPunct="1">
        <a:defRPr sz="1800" kern="1200">
          <a:solidFill>
            <a:schemeClr val="tx1"/>
          </a:solidFill>
          <a:latin typeface="+mn-lt"/>
          <a:ea typeface="+mn-ea"/>
          <a:cs typeface="+mn-cs"/>
        </a:defRPr>
      </a:lvl7pPr>
      <a:lvl8pPr marL="3200272" algn="l" defTabSz="914364" rtl="0" eaLnBrk="1" latinLnBrk="0" hangingPunct="1">
        <a:defRPr sz="1800" kern="1200">
          <a:solidFill>
            <a:schemeClr val="tx1"/>
          </a:solidFill>
          <a:latin typeface="+mn-lt"/>
          <a:ea typeface="+mn-ea"/>
          <a:cs typeface="+mn-cs"/>
        </a:defRPr>
      </a:lvl8pPr>
      <a:lvl9pPr marL="3657454" algn="l" defTabSz="91436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www.eventcreate.com/e/monopolymadness202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2.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5" name="Google Shape;85;p1"/>
          <p:cNvPicPr preferRelativeResize="0"/>
          <p:nvPr/>
        </p:nvPicPr>
        <p:blipFill rotWithShape="1">
          <a:blip r:embed="rId3">
            <a:alphaModFix/>
          </a:blip>
          <a:srcRect/>
          <a:stretch/>
        </p:blipFill>
        <p:spPr>
          <a:xfrm>
            <a:off x="0" y="0"/>
            <a:ext cx="12191999" cy="6858000"/>
          </a:xfrm>
          <a:prstGeom prst="rect">
            <a:avLst/>
          </a:prstGeom>
          <a:noFill/>
          <a:ln>
            <a:noFill/>
          </a:ln>
        </p:spPr>
      </p:pic>
      <p:sp>
        <p:nvSpPr>
          <p:cNvPr id="86" name="Google Shape;86;p1"/>
          <p:cNvSpPr txBox="1"/>
          <p:nvPr/>
        </p:nvSpPr>
        <p:spPr>
          <a:xfrm>
            <a:off x="3349800" y="3277425"/>
            <a:ext cx="5352600" cy="2393702"/>
          </a:xfrm>
          <a:prstGeom prst="rect">
            <a:avLst/>
          </a:prstGeom>
          <a:solidFill>
            <a:schemeClr val="lt1"/>
          </a:solidFill>
          <a:ln>
            <a:noFill/>
          </a:ln>
        </p:spPr>
        <p:txBody>
          <a:bodyPr spcFirstLastPara="1" wrap="square" lIns="91425" tIns="91425" rIns="91425" bIns="91425" anchor="t" anchorCtr="0">
            <a:noAutofit/>
          </a:bodyPr>
          <a:lstStyle/>
          <a:p>
            <a:pPr algn="ctr">
              <a:lnSpc>
                <a:spcPct val="150000"/>
              </a:lnSpc>
              <a:buSzPts val="2400"/>
            </a:pPr>
            <a:r>
              <a:rPr lang="en-US" sz="2400" b="1" dirty="0">
                <a:latin typeface="Bree Serif"/>
                <a:ea typeface="Bree Serif"/>
                <a:cs typeface="Bree Serif"/>
                <a:sym typeface="Bree Serif"/>
              </a:rPr>
              <a:t>DATE: FEBRUARY 17, 2024</a:t>
            </a:r>
            <a:endParaRPr sz="2400" b="1" dirty="0">
              <a:latin typeface="Bree Serif"/>
              <a:ea typeface="Bree Serif"/>
              <a:cs typeface="Bree Serif"/>
              <a:sym typeface="Bree Serif"/>
            </a:endParaRPr>
          </a:p>
          <a:p>
            <a:pPr algn="ctr">
              <a:lnSpc>
                <a:spcPct val="150000"/>
              </a:lnSpc>
              <a:buSzPts val="2400"/>
            </a:pPr>
            <a:r>
              <a:rPr lang="en-US" sz="2400" b="1" dirty="0">
                <a:latin typeface="Bree Serif"/>
                <a:ea typeface="Bree Serif"/>
                <a:cs typeface="Bree Serif"/>
                <a:sym typeface="Bree Serif"/>
              </a:rPr>
              <a:t>TIME: 12:30-5:00 PM</a:t>
            </a:r>
            <a:endParaRPr sz="2400" b="1" dirty="0">
              <a:latin typeface="Bree Serif"/>
              <a:ea typeface="Bree Serif"/>
              <a:cs typeface="Bree Serif"/>
              <a:sym typeface="Bree Serif"/>
            </a:endParaRPr>
          </a:p>
          <a:p>
            <a:pPr algn="ctr">
              <a:lnSpc>
                <a:spcPct val="150000"/>
              </a:lnSpc>
              <a:buSzPts val="2400"/>
            </a:pPr>
            <a:r>
              <a:rPr lang="en-US" sz="2400" b="1" dirty="0">
                <a:latin typeface="Bree Serif"/>
                <a:ea typeface="Bree Serif"/>
                <a:cs typeface="Bree Serif"/>
                <a:sym typeface="Bree Serif"/>
              </a:rPr>
              <a:t>PLACE: NEVADA BAPTIST CHURCH</a:t>
            </a:r>
          </a:p>
          <a:p>
            <a:pPr algn="ctr">
              <a:lnSpc>
                <a:spcPct val="150000"/>
              </a:lnSpc>
              <a:buSzPts val="2400"/>
            </a:pPr>
            <a:r>
              <a:rPr lang="en-US" sz="2400" b="1" dirty="0">
                <a:latin typeface="Bree Serif"/>
                <a:ea typeface="Bree Serif"/>
                <a:cs typeface="Bree Serif"/>
                <a:sym typeface="Bree Serif"/>
              </a:rPr>
              <a:t>WHO: TEENS 6th - 12th GRADE</a:t>
            </a:r>
            <a:endParaRPr sz="2400" b="1" dirty="0">
              <a:latin typeface="Bree Serif"/>
              <a:ea typeface="Bree Serif"/>
              <a:cs typeface="Bree Serif"/>
              <a:sym typeface="Bree Serif"/>
            </a:endParaRPr>
          </a:p>
        </p:txBody>
      </p:sp>
      <p:pic>
        <p:nvPicPr>
          <p:cNvPr id="6" name="Picture 2" descr="Nevada Baptist Church">
            <a:extLst>
              <a:ext uri="{FF2B5EF4-FFF2-40B4-BE49-F238E27FC236}">
                <a16:creationId xmlns:a16="http://schemas.microsoft.com/office/drawing/2014/main" id="{FFCF21E6-0100-4FC6-9DE2-CFBE787DA4F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9145242" y="5709188"/>
            <a:ext cx="2819400" cy="9962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p:nvPr/>
        </p:nvSpPr>
        <p:spPr>
          <a:xfrm>
            <a:off x="1752600" y="0"/>
            <a:ext cx="8686800" cy="4097876"/>
          </a:xfrm>
          <a:prstGeom prst="rect">
            <a:avLst/>
          </a:prstGeom>
          <a:noFill/>
          <a:ln>
            <a:noFill/>
          </a:ln>
        </p:spPr>
        <p:txBody>
          <a:bodyPr spcFirstLastPara="1" wrap="square" lIns="91425" tIns="45700" rIns="91425" bIns="45700" anchor="t" anchorCtr="0">
            <a:spAutoFit/>
          </a:bodyPr>
          <a:lstStyle/>
          <a:p>
            <a:pPr algn="ctr">
              <a:buSzPts val="1800"/>
            </a:pPr>
            <a:r>
              <a:rPr lang="en-US" sz="1800" b="1" dirty="0">
                <a:latin typeface="Calibri"/>
                <a:ea typeface="Calibri"/>
                <a:cs typeface="Calibri"/>
                <a:sym typeface="Calibri"/>
              </a:rPr>
              <a:t>What is Monopoly Madness?</a:t>
            </a:r>
            <a:endParaRPr dirty="0"/>
          </a:p>
          <a:p>
            <a:pPr algn="ctr">
              <a:buSzPts val="1800"/>
            </a:pPr>
            <a:r>
              <a:rPr lang="en-US" sz="1800" dirty="0">
                <a:latin typeface="Calibri"/>
                <a:ea typeface="Calibri"/>
                <a:cs typeface="Calibri"/>
                <a:sym typeface="Calibri"/>
              </a:rPr>
              <a:t> </a:t>
            </a:r>
            <a:r>
              <a:rPr lang="en-US" sz="1800" dirty="0">
                <a:solidFill>
                  <a:schemeClr val="dk1"/>
                </a:solidFill>
                <a:latin typeface="Calibri"/>
                <a:ea typeface="Calibri"/>
                <a:cs typeface="Calibri"/>
                <a:sym typeface="Calibri"/>
              </a:rPr>
              <a:t>Nevada Baptist invites your Youth Group to attend the Annual Monopoly Madness youth event. It is a day filled with the game of monopoly. There are at least 30 games going at one time. The goal is to create an event to reach the lost with an evangelistic message and encourage fellowship within our youth groups. The point of the game is to make monopoly money and advance to the next level of play. Each level allows the chance to make, or lose, even more money than before. At the end of the afternoon, there will be an opportunity to shop our Monopoly Madness Store with the money you made playing. The store will have over $2,000 worth in prizes to be redeemed!</a:t>
            </a:r>
            <a:endParaRPr dirty="0"/>
          </a:p>
          <a:p>
            <a:pPr algn="ctr">
              <a:buSzPts val="1800"/>
            </a:pPr>
            <a:endParaRPr sz="1800" dirty="0">
              <a:solidFill>
                <a:schemeClr val="dk1"/>
              </a:solidFill>
              <a:latin typeface="Calibri"/>
              <a:ea typeface="Calibri"/>
              <a:cs typeface="Calibri"/>
              <a:sym typeface="Calibri"/>
            </a:endParaRPr>
          </a:p>
          <a:p>
            <a:pPr algn="ctr">
              <a:buSzPts val="1400"/>
            </a:pPr>
            <a:endParaRPr dirty="0"/>
          </a:p>
          <a:p>
            <a:pPr algn="ctr">
              <a:buSzPts val="1800"/>
            </a:pPr>
            <a:endParaRPr sz="1800" b="1" dirty="0">
              <a:latin typeface="Calibri"/>
              <a:ea typeface="Calibri"/>
              <a:cs typeface="Calibri"/>
              <a:sym typeface="Calibri"/>
            </a:endParaRPr>
          </a:p>
          <a:p>
            <a:pPr algn="ctr">
              <a:buSzPts val="1800"/>
            </a:pPr>
            <a:r>
              <a:rPr lang="en-US" sz="2000" b="1" dirty="0">
                <a:latin typeface="Calibri"/>
                <a:ea typeface="Calibri"/>
                <a:cs typeface="Calibri"/>
                <a:sym typeface="Calibri"/>
              </a:rPr>
              <a:t>The Details:</a:t>
            </a:r>
            <a:endParaRPr sz="1600" dirty="0"/>
          </a:p>
          <a:p>
            <a:pPr>
              <a:buSzPts val="404"/>
            </a:pPr>
            <a:endParaRPr sz="404" dirty="0">
              <a:solidFill>
                <a:schemeClr val="dk1"/>
              </a:solidFill>
              <a:latin typeface="Calibri"/>
              <a:ea typeface="Calibri"/>
              <a:cs typeface="Calibri"/>
              <a:sym typeface="Calibri"/>
            </a:endParaRPr>
          </a:p>
          <a:p>
            <a:pPr>
              <a:buSzPts val="404"/>
            </a:pPr>
            <a:endParaRPr sz="404" dirty="0">
              <a:solidFill>
                <a:schemeClr val="dk1"/>
              </a:solidFill>
              <a:latin typeface="Calibri"/>
              <a:ea typeface="Calibri"/>
              <a:cs typeface="Calibri"/>
              <a:sym typeface="Calibri"/>
            </a:endParaRPr>
          </a:p>
          <a:p>
            <a:pPr>
              <a:buSzPts val="404"/>
            </a:pPr>
            <a:endParaRPr sz="404" dirty="0">
              <a:solidFill>
                <a:schemeClr val="dk1"/>
              </a:solidFill>
              <a:latin typeface="Calibri"/>
              <a:ea typeface="Calibri"/>
              <a:cs typeface="Calibri"/>
              <a:sym typeface="Calibri"/>
            </a:endParaRPr>
          </a:p>
          <a:p>
            <a:pPr>
              <a:buSzPts val="404"/>
            </a:pPr>
            <a:endParaRPr sz="404" dirty="0">
              <a:solidFill>
                <a:schemeClr val="dk1"/>
              </a:solidFill>
              <a:latin typeface="Calibri"/>
              <a:ea typeface="Calibri"/>
              <a:cs typeface="Calibri"/>
              <a:sym typeface="Calibri"/>
            </a:endParaRPr>
          </a:p>
          <a:p>
            <a:pPr>
              <a:buSzPts val="404"/>
            </a:pPr>
            <a:endParaRPr sz="404" dirty="0">
              <a:solidFill>
                <a:schemeClr val="dk1"/>
              </a:solidFill>
              <a:latin typeface="Calibri"/>
              <a:ea typeface="Calibri"/>
              <a:cs typeface="Calibri"/>
              <a:sym typeface="Calibri"/>
            </a:endParaRPr>
          </a:p>
          <a:p>
            <a:pPr>
              <a:buSzPts val="404"/>
            </a:pPr>
            <a:endParaRPr sz="404" dirty="0">
              <a:solidFill>
                <a:schemeClr val="dk1"/>
              </a:solidFill>
              <a:latin typeface="Calibri"/>
              <a:ea typeface="Calibri"/>
              <a:cs typeface="Calibri"/>
              <a:sym typeface="Calibri"/>
            </a:endParaRPr>
          </a:p>
          <a:p>
            <a:pPr>
              <a:buSzPts val="404"/>
            </a:pPr>
            <a:endParaRPr sz="404" dirty="0">
              <a:solidFill>
                <a:schemeClr val="dk1"/>
              </a:solidFill>
              <a:latin typeface="Calibri"/>
              <a:ea typeface="Calibri"/>
              <a:cs typeface="Calibri"/>
              <a:sym typeface="Calibri"/>
            </a:endParaRPr>
          </a:p>
        </p:txBody>
      </p:sp>
      <p:sp>
        <p:nvSpPr>
          <p:cNvPr id="92" name="Google Shape;92;p2"/>
          <p:cNvSpPr txBox="1"/>
          <p:nvPr/>
        </p:nvSpPr>
        <p:spPr>
          <a:xfrm>
            <a:off x="1606047" y="4367991"/>
            <a:ext cx="3481200" cy="2470500"/>
          </a:xfrm>
          <a:prstGeom prst="rect">
            <a:avLst/>
          </a:prstGeom>
          <a:noFill/>
          <a:ln>
            <a:noFill/>
          </a:ln>
        </p:spPr>
        <p:txBody>
          <a:bodyPr spcFirstLastPara="1" wrap="square" lIns="91425" tIns="45700" rIns="91425" bIns="45700" anchor="t" anchorCtr="0">
            <a:spAutoFit/>
          </a:bodyPr>
          <a:lstStyle/>
          <a:p>
            <a:pPr algn="ctr">
              <a:buSzPts val="1600"/>
            </a:pPr>
            <a:r>
              <a:rPr lang="en-US" sz="1600" dirty="0">
                <a:solidFill>
                  <a:schemeClr val="dk1"/>
                </a:solidFill>
                <a:latin typeface="Calibri"/>
                <a:ea typeface="Calibri"/>
                <a:cs typeface="Calibri"/>
                <a:sym typeface="Calibri"/>
              </a:rPr>
              <a:t>Register Online at </a:t>
            </a:r>
            <a:r>
              <a:rPr lang="en-US" sz="1050" u="sng" dirty="0">
                <a:solidFill>
                  <a:schemeClr val="hlink"/>
                </a:solidFill>
                <a:latin typeface="Calibri"/>
                <a:ea typeface="Calibri"/>
                <a:cs typeface="Calibri"/>
                <a:sym typeface="Calibri"/>
                <a:hlinkClick r:id="rId3"/>
              </a:rPr>
              <a:t>https://www.eventcreate.com/e/monopolymadness2024</a:t>
            </a:r>
            <a:endParaRPr sz="1050" dirty="0">
              <a:solidFill>
                <a:schemeClr val="dk1"/>
              </a:solidFill>
              <a:latin typeface="Calibri"/>
              <a:ea typeface="Calibri"/>
              <a:cs typeface="Calibri"/>
              <a:sym typeface="Calibri"/>
            </a:endParaRPr>
          </a:p>
          <a:p>
            <a:pPr algn="ctr">
              <a:buSzPts val="1600"/>
            </a:pPr>
            <a:r>
              <a:rPr lang="en-US" sz="1600" dirty="0">
                <a:solidFill>
                  <a:schemeClr val="dk1"/>
                </a:solidFill>
                <a:latin typeface="Calibri"/>
                <a:ea typeface="Calibri"/>
                <a:cs typeface="Calibri"/>
                <a:sym typeface="Calibri"/>
              </a:rPr>
              <a:t>Or Scan QR Code</a:t>
            </a:r>
            <a:endParaRPr sz="1600" dirty="0">
              <a:solidFill>
                <a:schemeClr val="dk1"/>
              </a:solidFill>
              <a:latin typeface="Calibri"/>
              <a:ea typeface="Calibri"/>
              <a:cs typeface="Calibri"/>
              <a:sym typeface="Calibri"/>
            </a:endParaRPr>
          </a:p>
          <a:p>
            <a:pPr algn="ctr">
              <a:buSzPts val="1600"/>
            </a:pPr>
            <a:endParaRPr sz="1600" dirty="0">
              <a:solidFill>
                <a:schemeClr val="dk1"/>
              </a:solidFill>
              <a:latin typeface="Calibri"/>
              <a:ea typeface="Calibri"/>
              <a:cs typeface="Calibri"/>
              <a:sym typeface="Calibri"/>
            </a:endParaRPr>
          </a:p>
          <a:p>
            <a:pPr algn="ctr">
              <a:buClr>
                <a:schemeClr val="dk1"/>
              </a:buClr>
              <a:buSzPts val="1600"/>
            </a:pPr>
            <a:r>
              <a:rPr lang="en-US" sz="1600" u="sng" dirty="0">
                <a:solidFill>
                  <a:schemeClr val="dk1"/>
                </a:solidFill>
                <a:latin typeface="Calibri"/>
                <a:ea typeface="Calibri"/>
                <a:cs typeface="Calibri"/>
                <a:sym typeface="Calibri"/>
              </a:rPr>
              <a:t>COST</a:t>
            </a:r>
            <a:r>
              <a:rPr lang="en-US" sz="1600" dirty="0">
                <a:solidFill>
                  <a:schemeClr val="dk1"/>
                </a:solidFill>
                <a:latin typeface="Calibri"/>
                <a:ea typeface="Calibri"/>
                <a:cs typeface="Calibri"/>
                <a:sym typeface="Calibri"/>
              </a:rPr>
              <a:t>:</a:t>
            </a:r>
            <a:br>
              <a:rPr lang="en-US" sz="1600" dirty="0">
                <a:solidFill>
                  <a:schemeClr val="dk1"/>
                </a:solidFill>
                <a:latin typeface="Calibri"/>
                <a:ea typeface="Calibri"/>
                <a:cs typeface="Calibri"/>
                <a:sym typeface="Calibri"/>
              </a:rPr>
            </a:br>
            <a:r>
              <a:rPr lang="en-US" sz="1600" dirty="0">
                <a:solidFill>
                  <a:schemeClr val="dk1"/>
                </a:solidFill>
                <a:latin typeface="Calibri"/>
                <a:ea typeface="Calibri"/>
                <a:cs typeface="Calibri"/>
                <a:sym typeface="Calibri"/>
              </a:rPr>
              <a:t>$15 Pre-register by </a:t>
            </a:r>
            <a:endParaRPr dirty="0">
              <a:solidFill>
                <a:schemeClr val="dk1"/>
              </a:solidFill>
            </a:endParaRPr>
          </a:p>
          <a:p>
            <a:pPr algn="ctr">
              <a:buClr>
                <a:schemeClr val="dk1"/>
              </a:buClr>
              <a:buSzPts val="1600"/>
            </a:pPr>
            <a:r>
              <a:rPr lang="en-US" sz="1600" dirty="0">
                <a:solidFill>
                  <a:schemeClr val="dk1"/>
                </a:solidFill>
                <a:latin typeface="Calibri"/>
                <a:ea typeface="Calibri"/>
                <a:cs typeface="Calibri"/>
                <a:sym typeface="Calibri"/>
              </a:rPr>
              <a:t>February 10st, 2024</a:t>
            </a:r>
            <a:r>
              <a:rPr lang="en-US" sz="1600" dirty="0">
                <a:latin typeface="Calibri"/>
                <a:ea typeface="Calibri"/>
                <a:cs typeface="Calibri"/>
              </a:rPr>
              <a:t/>
            </a:r>
            <a:br>
              <a:rPr lang="en-US" sz="1600" dirty="0">
                <a:latin typeface="Calibri"/>
                <a:ea typeface="Calibri"/>
                <a:cs typeface="Calibri"/>
              </a:rPr>
            </a:br>
            <a:r>
              <a:rPr lang="en-US" sz="1600" dirty="0">
                <a:solidFill>
                  <a:schemeClr val="dk1"/>
                </a:solidFill>
                <a:latin typeface="Calibri"/>
                <a:ea typeface="Calibri"/>
                <a:cs typeface="Calibri"/>
                <a:sym typeface="Calibri"/>
              </a:rPr>
              <a:t>$25 At the Door</a:t>
            </a:r>
            <a:endParaRPr dirty="0">
              <a:solidFill>
                <a:schemeClr val="dk1"/>
              </a:solidFill>
            </a:endParaRPr>
          </a:p>
          <a:p>
            <a:pPr algn="ctr">
              <a:buClr>
                <a:schemeClr val="dk1"/>
              </a:buClr>
              <a:buSzPts val="1600"/>
            </a:pPr>
            <a:r>
              <a:rPr lang="en-US" sz="1600" dirty="0">
                <a:solidFill>
                  <a:schemeClr val="dk1"/>
                </a:solidFill>
                <a:latin typeface="Calibri"/>
                <a:ea typeface="Calibri"/>
                <a:cs typeface="Calibri"/>
                <a:sym typeface="Calibri"/>
              </a:rPr>
              <a:t>Price includes: Game, Prizes, and Food!</a:t>
            </a:r>
            <a:endParaRPr sz="1600" dirty="0">
              <a:solidFill>
                <a:schemeClr val="dk1"/>
              </a:solidFill>
              <a:latin typeface="Calibri"/>
              <a:ea typeface="Calibri"/>
              <a:cs typeface="Calibri"/>
              <a:sym typeface="Calibri"/>
            </a:endParaRPr>
          </a:p>
          <a:p>
            <a:pPr algn="ctr">
              <a:buSzPts val="1600"/>
            </a:pPr>
            <a:endParaRPr sz="1600" dirty="0">
              <a:solidFill>
                <a:schemeClr val="dk1"/>
              </a:solidFill>
              <a:latin typeface="Calibri"/>
              <a:ea typeface="Calibri"/>
              <a:cs typeface="Calibri"/>
              <a:sym typeface="Calibri"/>
            </a:endParaRPr>
          </a:p>
        </p:txBody>
      </p:sp>
      <p:sp>
        <p:nvSpPr>
          <p:cNvPr id="93" name="Google Shape;93;p2"/>
          <p:cNvSpPr txBox="1"/>
          <p:nvPr/>
        </p:nvSpPr>
        <p:spPr>
          <a:xfrm>
            <a:off x="7394183" y="4009576"/>
            <a:ext cx="3206400" cy="2555100"/>
          </a:xfrm>
          <a:prstGeom prst="rect">
            <a:avLst/>
          </a:prstGeom>
          <a:noFill/>
          <a:ln>
            <a:noFill/>
          </a:ln>
        </p:spPr>
        <p:txBody>
          <a:bodyPr spcFirstLastPara="1" wrap="square" lIns="91425" tIns="45700" rIns="91425" bIns="45700" anchor="t" anchorCtr="0">
            <a:spAutoFit/>
          </a:bodyPr>
          <a:lstStyle/>
          <a:p>
            <a:pPr algn="ctr">
              <a:buSzPts val="1600"/>
            </a:pPr>
            <a:r>
              <a:rPr lang="en-US" sz="1600" u="sng" dirty="0">
                <a:solidFill>
                  <a:schemeClr val="dk1"/>
                </a:solidFill>
                <a:latin typeface="Calibri"/>
                <a:ea typeface="Calibri"/>
                <a:cs typeface="Calibri"/>
                <a:sym typeface="Calibri"/>
              </a:rPr>
              <a:t>Location</a:t>
            </a:r>
            <a:r>
              <a:rPr lang="en-US" sz="1600" dirty="0">
                <a:solidFill>
                  <a:schemeClr val="dk1"/>
                </a:solidFill>
                <a:latin typeface="Calibri"/>
                <a:ea typeface="Calibri"/>
                <a:cs typeface="Calibri"/>
                <a:sym typeface="Calibri"/>
              </a:rPr>
              <a:t>:</a:t>
            </a:r>
            <a:endParaRPr dirty="0"/>
          </a:p>
          <a:p>
            <a:pPr algn="ctr">
              <a:buSzPts val="1600"/>
            </a:pPr>
            <a:r>
              <a:rPr lang="en-US" sz="1600" dirty="0">
                <a:solidFill>
                  <a:schemeClr val="dk1"/>
                </a:solidFill>
                <a:latin typeface="Calibri"/>
                <a:ea typeface="Calibri"/>
                <a:cs typeface="Calibri"/>
                <a:sym typeface="Calibri"/>
              </a:rPr>
              <a:t>Nevada Baptist Church</a:t>
            </a:r>
            <a:endParaRPr dirty="0"/>
          </a:p>
          <a:p>
            <a:pPr algn="ctr">
              <a:buSzPts val="1600"/>
            </a:pPr>
            <a:r>
              <a:rPr lang="en-US" sz="1600" dirty="0">
                <a:solidFill>
                  <a:schemeClr val="dk1"/>
                </a:solidFill>
                <a:latin typeface="Calibri"/>
                <a:ea typeface="Calibri"/>
                <a:cs typeface="Calibri"/>
                <a:sym typeface="Calibri"/>
              </a:rPr>
              <a:t>210 West 3rd St</a:t>
            </a:r>
            <a:endParaRPr dirty="0"/>
          </a:p>
          <a:p>
            <a:pPr algn="ctr">
              <a:buSzPts val="1600"/>
            </a:pPr>
            <a:r>
              <a:rPr lang="en-US" sz="1600" dirty="0">
                <a:solidFill>
                  <a:schemeClr val="dk1"/>
                </a:solidFill>
                <a:latin typeface="Calibri"/>
                <a:ea typeface="Calibri"/>
                <a:cs typeface="Calibri"/>
                <a:sym typeface="Calibri"/>
              </a:rPr>
              <a:t>Nevada, Iowa 50201</a:t>
            </a:r>
            <a:endParaRPr dirty="0"/>
          </a:p>
          <a:p>
            <a:pPr algn="ctr">
              <a:buSzPts val="1600"/>
            </a:pPr>
            <a:r>
              <a:rPr lang="en-US" sz="1600" dirty="0">
                <a:solidFill>
                  <a:schemeClr val="dk1"/>
                </a:solidFill>
                <a:latin typeface="Calibri"/>
                <a:ea typeface="Calibri"/>
                <a:cs typeface="Calibri"/>
                <a:sym typeface="Calibri"/>
              </a:rPr>
              <a:t>515-382-4823</a:t>
            </a:r>
            <a:endParaRPr dirty="0"/>
          </a:p>
          <a:p>
            <a:pPr algn="ctr">
              <a:buSzPts val="1600"/>
            </a:pPr>
            <a:endParaRPr sz="1600" dirty="0">
              <a:solidFill>
                <a:schemeClr val="dk1"/>
              </a:solidFill>
              <a:latin typeface="Calibri"/>
              <a:ea typeface="Calibri"/>
              <a:cs typeface="Calibri"/>
              <a:sym typeface="Calibri"/>
            </a:endParaRPr>
          </a:p>
          <a:p>
            <a:pPr algn="ctr">
              <a:buSzPts val="1600"/>
            </a:pPr>
            <a:r>
              <a:rPr lang="en-US" sz="1600" dirty="0">
                <a:solidFill>
                  <a:schemeClr val="dk1"/>
                </a:solidFill>
                <a:latin typeface="Calibri"/>
                <a:ea typeface="Calibri"/>
                <a:cs typeface="Calibri"/>
                <a:sym typeface="Calibri"/>
              </a:rPr>
              <a:t>For more information contact:</a:t>
            </a:r>
            <a:endParaRPr dirty="0"/>
          </a:p>
          <a:p>
            <a:pPr algn="ctr">
              <a:buSzPts val="1600"/>
            </a:pPr>
            <a:r>
              <a:rPr lang="en-US" sz="1600" dirty="0">
                <a:solidFill>
                  <a:schemeClr val="dk1"/>
                </a:solidFill>
                <a:latin typeface="Calibri"/>
                <a:ea typeface="Calibri"/>
                <a:cs typeface="Calibri"/>
                <a:sym typeface="Calibri"/>
              </a:rPr>
              <a:t>Jonathan Tilson</a:t>
            </a:r>
            <a:endParaRPr dirty="0"/>
          </a:p>
          <a:p>
            <a:pPr algn="ctr">
              <a:buSzPts val="1600"/>
            </a:pPr>
            <a:r>
              <a:rPr lang="en-US" sz="1600" dirty="0">
                <a:solidFill>
                  <a:schemeClr val="dk1"/>
                </a:solidFill>
                <a:latin typeface="Calibri"/>
                <a:ea typeface="Calibri"/>
                <a:cs typeface="Calibri"/>
                <a:sym typeface="Calibri"/>
              </a:rPr>
              <a:t>402-979-9366</a:t>
            </a:r>
            <a:endParaRPr dirty="0"/>
          </a:p>
          <a:p>
            <a:pPr algn="ctr">
              <a:buSzPts val="1600"/>
            </a:pPr>
            <a:r>
              <a:rPr lang="en-US" sz="1600" dirty="0">
                <a:solidFill>
                  <a:schemeClr val="dk1"/>
                </a:solidFill>
                <a:latin typeface="Calibri"/>
                <a:ea typeface="Calibri"/>
                <a:cs typeface="Calibri"/>
                <a:sym typeface="Calibri"/>
              </a:rPr>
              <a:t>mtnjonathandew@gmail.com</a:t>
            </a:r>
            <a:endParaRPr dirty="0"/>
          </a:p>
        </p:txBody>
      </p:sp>
      <p:sp>
        <p:nvSpPr>
          <p:cNvPr id="94" name="Google Shape;94;p2"/>
          <p:cNvSpPr txBox="1"/>
          <p:nvPr/>
        </p:nvSpPr>
        <p:spPr>
          <a:xfrm>
            <a:off x="4865282" y="4572000"/>
            <a:ext cx="2743200" cy="1816200"/>
          </a:xfrm>
          <a:prstGeom prst="rect">
            <a:avLst/>
          </a:prstGeom>
          <a:noFill/>
          <a:ln>
            <a:noFill/>
          </a:ln>
        </p:spPr>
        <p:txBody>
          <a:bodyPr spcFirstLastPara="1" wrap="square" lIns="91425" tIns="45700" rIns="91425" bIns="45700" anchor="t" anchorCtr="0">
            <a:spAutoFit/>
          </a:bodyPr>
          <a:lstStyle/>
          <a:p>
            <a:pPr algn="ctr">
              <a:buSzPts val="1600"/>
            </a:pPr>
            <a:r>
              <a:rPr lang="en-US" sz="1600" dirty="0">
                <a:solidFill>
                  <a:schemeClr val="dk1"/>
                </a:solidFill>
                <a:latin typeface="Calibri"/>
                <a:ea typeface="Calibri"/>
                <a:cs typeface="Calibri"/>
                <a:sym typeface="Calibri"/>
              </a:rPr>
              <a:t>Teens 6th - 12th Grade.</a:t>
            </a:r>
            <a:endParaRPr dirty="0"/>
          </a:p>
          <a:p>
            <a:pPr algn="ctr">
              <a:buSzPts val="1600"/>
            </a:pPr>
            <a:endParaRPr sz="1600" dirty="0">
              <a:solidFill>
                <a:schemeClr val="dk1"/>
              </a:solidFill>
              <a:latin typeface="Calibri"/>
              <a:ea typeface="Calibri"/>
              <a:cs typeface="Calibri"/>
              <a:sym typeface="Calibri"/>
            </a:endParaRPr>
          </a:p>
          <a:p>
            <a:pPr algn="ctr">
              <a:buSzPts val="1600"/>
            </a:pPr>
            <a:r>
              <a:rPr lang="en-US" sz="1600" dirty="0">
                <a:solidFill>
                  <a:schemeClr val="dk1"/>
                </a:solidFill>
                <a:latin typeface="Calibri"/>
                <a:ea typeface="Calibri"/>
                <a:cs typeface="Calibri"/>
                <a:sym typeface="Calibri"/>
              </a:rPr>
              <a:t>February 17th, 2022</a:t>
            </a:r>
            <a:br>
              <a:rPr lang="en-US" sz="1600" dirty="0">
                <a:solidFill>
                  <a:schemeClr val="dk1"/>
                </a:solidFill>
                <a:latin typeface="Calibri"/>
                <a:ea typeface="Calibri"/>
                <a:cs typeface="Calibri"/>
                <a:sym typeface="Calibri"/>
              </a:rPr>
            </a:br>
            <a:r>
              <a:rPr lang="en-US" sz="1600" dirty="0">
                <a:solidFill>
                  <a:schemeClr val="dk1"/>
                </a:solidFill>
                <a:latin typeface="Calibri"/>
                <a:ea typeface="Calibri"/>
                <a:cs typeface="Calibri"/>
                <a:sym typeface="Calibri"/>
              </a:rPr>
              <a:t>12:30 PM – 5:00 PM</a:t>
            </a:r>
            <a:endParaRPr dirty="0"/>
          </a:p>
          <a:p>
            <a:pPr algn="ctr">
              <a:buSzPts val="1600"/>
            </a:pPr>
            <a:endParaRPr sz="1600" dirty="0">
              <a:solidFill>
                <a:schemeClr val="dk1"/>
              </a:solidFill>
              <a:latin typeface="Calibri"/>
              <a:ea typeface="Calibri"/>
              <a:cs typeface="Calibri"/>
              <a:sym typeface="Calibri"/>
            </a:endParaRPr>
          </a:p>
          <a:p>
            <a:pPr algn="ctr">
              <a:buSzPts val="1600"/>
            </a:pPr>
            <a:r>
              <a:rPr lang="en-US" sz="1600" dirty="0">
                <a:solidFill>
                  <a:schemeClr val="dk1"/>
                </a:solidFill>
                <a:latin typeface="Calibri"/>
                <a:ea typeface="Calibri"/>
                <a:cs typeface="Calibri"/>
                <a:sym typeface="Calibri"/>
              </a:rPr>
              <a:t>Speaker:</a:t>
            </a:r>
            <a:endParaRPr dirty="0"/>
          </a:p>
          <a:p>
            <a:pPr algn="ctr">
              <a:buSzPts val="1600"/>
            </a:pPr>
            <a:r>
              <a:rPr lang="en-US" sz="1600" dirty="0">
                <a:solidFill>
                  <a:schemeClr val="dk1"/>
                </a:solidFill>
                <a:latin typeface="Calibri"/>
                <a:ea typeface="Calibri"/>
                <a:cs typeface="Calibri"/>
                <a:sym typeface="Calibri"/>
              </a:rPr>
              <a:t>Matt Reno</a:t>
            </a:r>
            <a:endParaRPr dirty="0"/>
          </a:p>
        </p:txBody>
      </p:sp>
      <p:pic>
        <p:nvPicPr>
          <p:cNvPr id="95" name="Google Shape;95;p2"/>
          <p:cNvPicPr preferRelativeResize="0"/>
          <p:nvPr/>
        </p:nvPicPr>
        <p:blipFill rotWithShape="1">
          <a:blip r:embed="rId4">
            <a:alphaModFix/>
          </a:blip>
          <a:srcRect/>
          <a:stretch/>
        </p:blipFill>
        <p:spPr>
          <a:xfrm>
            <a:off x="1871775" y="2520900"/>
            <a:ext cx="1816200" cy="1816200"/>
          </a:xfrm>
          <a:prstGeom prst="rect">
            <a:avLst/>
          </a:prstGeom>
          <a:noFill/>
          <a:ln>
            <a:noFill/>
          </a:ln>
        </p:spPr>
      </p:pic>
      <p:sp>
        <p:nvSpPr>
          <p:cNvPr id="96" name="Google Shape;96;p2"/>
          <p:cNvSpPr/>
          <p:nvPr/>
        </p:nvSpPr>
        <p:spPr>
          <a:xfrm rot="-5400000">
            <a:off x="3958775" y="3419500"/>
            <a:ext cx="1170900" cy="864600"/>
          </a:xfrm>
          <a:prstGeom prst="curvedUp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buSzPts val="1400"/>
            </a:pPr>
            <a:endParaRPr>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2000"/>
            <a:extLst>
              <a:ext uri="{BEBA8EAE-BF5A-486C-A8C5-ECC9F3942E4B}">
                <a14:imgProps xmlns:a14="http://schemas.microsoft.com/office/drawing/2010/main">
                  <a14:imgLayer r:embed="rId4">
                    <a14:imgEffect>
                      <a14:sharpenSoften amount="65000"/>
                    </a14:imgEffect>
                    <a14:imgEffect>
                      <a14:colorTemperature colorTemp="6000"/>
                    </a14:imgEffect>
                    <a14:imgEffect>
                      <a14:saturation sat="110000"/>
                    </a14:imgEffect>
                    <a14:imgEffect>
                      <a14:brightnessContrast bright="10000" contrast="100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7" name="Picture 2" descr="Nevada Baptist Church">
            <a:extLst>
              <a:ext uri="{FF2B5EF4-FFF2-40B4-BE49-F238E27FC236}">
                <a16:creationId xmlns:a16="http://schemas.microsoft.com/office/drawing/2014/main" id="{AC6A8BBB-1CAA-40F8-AA3F-3C542585679D}"/>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9145242" y="5709188"/>
            <a:ext cx="2819400" cy="99625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114B019-DE7A-452C-9C65-ED22DE1C804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123603"/>
            <a:ext cx="12173773" cy="4139083"/>
          </a:xfrm>
          <a:prstGeom prst="rect">
            <a:avLst/>
          </a:prstGeom>
        </p:spPr>
      </p:pic>
      <p:pic>
        <p:nvPicPr>
          <p:cNvPr id="8" name="Picture 7">
            <a:extLst>
              <a:ext uri="{FF2B5EF4-FFF2-40B4-BE49-F238E27FC236}">
                <a16:creationId xmlns:a16="http://schemas.microsoft.com/office/drawing/2014/main" id="{22B258D9-57D0-499D-A319-147B9274609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78505" y="3810418"/>
            <a:ext cx="5634990" cy="2503170"/>
          </a:xfrm>
          <a:prstGeom prst="rect">
            <a:avLst/>
          </a:prstGeom>
        </p:spPr>
      </p:pic>
      <p:sp>
        <p:nvSpPr>
          <p:cNvPr id="9" name="TextBox 8">
            <a:extLst>
              <a:ext uri="{FF2B5EF4-FFF2-40B4-BE49-F238E27FC236}">
                <a16:creationId xmlns:a16="http://schemas.microsoft.com/office/drawing/2014/main" id="{230E43AD-DE9B-4265-9EA9-1CDF57370DB2}"/>
              </a:ext>
            </a:extLst>
          </p:cNvPr>
          <p:cNvSpPr txBox="1"/>
          <p:nvPr/>
        </p:nvSpPr>
        <p:spPr>
          <a:xfrm>
            <a:off x="12207240" y="0"/>
            <a:ext cx="12191999" cy="3724096"/>
          </a:xfrm>
          <a:prstGeom prst="rect">
            <a:avLst/>
          </a:prstGeom>
          <a:noFill/>
        </p:spPr>
        <p:txBody>
          <a:bodyPr wrap="square" rtlCol="0">
            <a:spAutoFit/>
          </a:bodyPr>
          <a:lstStyle/>
          <a:p>
            <a:pPr lvl="0" algn="ctr" defTabSz="548640">
              <a:buClrTx/>
              <a:defRPr/>
            </a:pPr>
            <a:r>
              <a:rPr lang="en-US" sz="7200" kern="1200" dirty="0">
                <a:gradFill flip="none" rotWithShape="1">
                  <a:gsLst>
                    <a:gs pos="67000">
                      <a:srgbClr val="212121"/>
                    </a:gs>
                    <a:gs pos="100000">
                      <a:srgbClr val="424242"/>
                    </a:gs>
                    <a:gs pos="0">
                      <a:prstClr val="black"/>
                    </a:gs>
                  </a:gsLst>
                  <a:lin ang="5400000" scaled="1"/>
                  <a:tileRect/>
                </a:gradFill>
                <a:latin typeface="Matura MT Script Capitals" panose="03020802060602070202" pitchFamily="66" charset="0"/>
              </a:rPr>
              <a:t>N</a:t>
            </a:r>
            <a:r>
              <a:rPr lang="en-US" sz="6000" kern="1200" dirty="0">
                <a:gradFill flip="none" rotWithShape="1">
                  <a:gsLst>
                    <a:gs pos="67000">
                      <a:srgbClr val="212121"/>
                    </a:gs>
                    <a:gs pos="100000">
                      <a:srgbClr val="424242"/>
                    </a:gs>
                    <a:gs pos="0">
                      <a:prstClr val="black"/>
                    </a:gs>
                  </a:gsLst>
                  <a:lin ang="5400000" scaled="1"/>
                  <a:tileRect/>
                </a:gradFill>
                <a:latin typeface="Matura MT Script Capitals" panose="03020802060602070202" pitchFamily="66" charset="0"/>
              </a:rPr>
              <a:t>evada </a:t>
            </a:r>
            <a:r>
              <a:rPr lang="en-US" sz="7200" kern="1200" dirty="0">
                <a:gradFill flip="none" rotWithShape="1">
                  <a:gsLst>
                    <a:gs pos="67000">
                      <a:srgbClr val="212121"/>
                    </a:gs>
                    <a:gs pos="100000">
                      <a:srgbClr val="424242"/>
                    </a:gs>
                    <a:gs pos="0">
                      <a:prstClr val="black"/>
                    </a:gs>
                  </a:gsLst>
                  <a:lin ang="5400000" scaled="1"/>
                  <a:tileRect/>
                </a:gradFill>
                <a:latin typeface="Matura MT Script Capitals" panose="03020802060602070202" pitchFamily="66" charset="0"/>
              </a:rPr>
              <a:t>B</a:t>
            </a:r>
            <a:r>
              <a:rPr lang="en-US" sz="6000" kern="1200" dirty="0">
                <a:gradFill flip="none" rotWithShape="1">
                  <a:gsLst>
                    <a:gs pos="67000">
                      <a:srgbClr val="212121"/>
                    </a:gs>
                    <a:gs pos="100000">
                      <a:srgbClr val="424242"/>
                    </a:gs>
                    <a:gs pos="0">
                      <a:prstClr val="black"/>
                    </a:gs>
                  </a:gsLst>
                  <a:lin ang="5400000" scaled="1"/>
                  <a:tileRect/>
                </a:gradFill>
                <a:latin typeface="Matura MT Script Capitals" panose="03020802060602070202" pitchFamily="66" charset="0"/>
              </a:rPr>
              <a:t>aptist </a:t>
            </a:r>
            <a:r>
              <a:rPr lang="en-US" sz="7200" kern="1200" dirty="0">
                <a:gradFill flip="none" rotWithShape="1">
                  <a:gsLst>
                    <a:gs pos="67000">
                      <a:srgbClr val="212121"/>
                    </a:gs>
                    <a:gs pos="100000">
                      <a:srgbClr val="424242"/>
                    </a:gs>
                    <a:gs pos="0">
                      <a:prstClr val="black"/>
                    </a:gs>
                  </a:gsLst>
                  <a:lin ang="5400000" scaled="1"/>
                  <a:tileRect/>
                </a:gradFill>
                <a:latin typeface="Matura MT Script Capitals" panose="03020802060602070202" pitchFamily="66" charset="0"/>
              </a:rPr>
              <a:t>C</a:t>
            </a:r>
            <a:r>
              <a:rPr lang="en-US" sz="6000" kern="1200" dirty="0">
                <a:gradFill flip="none" rotWithShape="1">
                  <a:gsLst>
                    <a:gs pos="67000">
                      <a:srgbClr val="212121"/>
                    </a:gs>
                    <a:gs pos="100000">
                      <a:srgbClr val="424242"/>
                    </a:gs>
                    <a:gs pos="0">
                      <a:prstClr val="black"/>
                    </a:gs>
                  </a:gsLst>
                  <a:lin ang="5400000" scaled="1"/>
                  <a:tileRect/>
                </a:gradFill>
                <a:latin typeface="Matura MT Script Capitals" panose="03020802060602070202" pitchFamily="66" charset="0"/>
              </a:rPr>
              <a:t>hurch</a:t>
            </a:r>
          </a:p>
          <a:p>
            <a:pPr lvl="0" algn="ctr" defTabSz="548640">
              <a:buClrTx/>
              <a:defRPr/>
            </a:pPr>
            <a:r>
              <a:rPr lang="en-US" sz="6000" kern="1200" dirty="0">
                <a:gradFill flip="none" rotWithShape="1">
                  <a:gsLst>
                    <a:gs pos="67000">
                      <a:srgbClr val="212121"/>
                    </a:gs>
                    <a:gs pos="100000">
                      <a:srgbClr val="424242"/>
                    </a:gs>
                    <a:gs pos="0">
                      <a:prstClr val="black"/>
                    </a:gs>
                  </a:gsLst>
                  <a:lin ang="5400000" scaled="1"/>
                  <a:tileRect/>
                </a:gradFill>
                <a:latin typeface="Matura MT Script Capitals" panose="03020802060602070202" pitchFamily="66" charset="0"/>
              </a:rPr>
              <a:t>T</a:t>
            </a:r>
            <a:r>
              <a:rPr lang="en-US" sz="4800" kern="1200" dirty="0">
                <a:gradFill flip="none" rotWithShape="1">
                  <a:gsLst>
                    <a:gs pos="67000">
                      <a:srgbClr val="212121"/>
                    </a:gs>
                    <a:gs pos="100000">
                      <a:srgbClr val="424242"/>
                    </a:gs>
                    <a:gs pos="0">
                      <a:prstClr val="black"/>
                    </a:gs>
                  </a:gsLst>
                  <a:lin ang="5400000" scaled="1"/>
                  <a:tileRect/>
                </a:gradFill>
                <a:latin typeface="Matura MT Script Capitals" panose="03020802060602070202" pitchFamily="66" charset="0"/>
              </a:rPr>
              <a:t>eens </a:t>
            </a:r>
            <a:r>
              <a:rPr lang="en-US" sz="6000" kern="1200" dirty="0">
                <a:gradFill flip="none" rotWithShape="1">
                  <a:gsLst>
                    <a:gs pos="67000">
                      <a:srgbClr val="212121"/>
                    </a:gs>
                    <a:gs pos="100000">
                      <a:srgbClr val="424242"/>
                    </a:gs>
                    <a:gs pos="0">
                      <a:prstClr val="black"/>
                    </a:gs>
                  </a:gsLst>
                  <a:lin ang="5400000" scaled="1"/>
                  <a:tileRect/>
                </a:gradFill>
                <a:latin typeface="Matura MT Script Capitals" panose="03020802060602070202" pitchFamily="66" charset="0"/>
              </a:rPr>
              <a:t>6</a:t>
            </a:r>
            <a:r>
              <a:rPr lang="en-US" sz="6000" kern="1200" baseline="30000" dirty="0">
                <a:gradFill flip="none" rotWithShape="1">
                  <a:gsLst>
                    <a:gs pos="67000">
                      <a:srgbClr val="212121"/>
                    </a:gs>
                    <a:gs pos="100000">
                      <a:srgbClr val="424242"/>
                    </a:gs>
                    <a:gs pos="0">
                      <a:prstClr val="black"/>
                    </a:gs>
                  </a:gsLst>
                  <a:lin ang="5400000" scaled="1"/>
                  <a:tileRect/>
                </a:gradFill>
                <a:latin typeface="Matura MT Script Capitals" panose="03020802060602070202" pitchFamily="66" charset="0"/>
              </a:rPr>
              <a:t>th</a:t>
            </a:r>
            <a:r>
              <a:rPr lang="en-US" sz="6000" kern="1200" dirty="0">
                <a:gradFill flip="none" rotWithShape="1">
                  <a:gsLst>
                    <a:gs pos="67000">
                      <a:srgbClr val="212121"/>
                    </a:gs>
                    <a:gs pos="100000">
                      <a:srgbClr val="424242"/>
                    </a:gs>
                    <a:gs pos="0">
                      <a:prstClr val="black"/>
                    </a:gs>
                  </a:gsLst>
                  <a:lin ang="5400000" scaled="1"/>
                  <a:tileRect/>
                </a:gradFill>
                <a:latin typeface="Matura MT Script Capitals" panose="03020802060602070202" pitchFamily="66" charset="0"/>
              </a:rPr>
              <a:t> – 12</a:t>
            </a:r>
            <a:r>
              <a:rPr lang="en-US" sz="6000" kern="1200" baseline="30000" dirty="0">
                <a:gradFill flip="none" rotWithShape="1">
                  <a:gsLst>
                    <a:gs pos="67000">
                      <a:srgbClr val="212121"/>
                    </a:gs>
                    <a:gs pos="100000">
                      <a:srgbClr val="424242"/>
                    </a:gs>
                    <a:gs pos="0">
                      <a:prstClr val="black"/>
                    </a:gs>
                  </a:gsLst>
                  <a:lin ang="5400000" scaled="1"/>
                  <a:tileRect/>
                </a:gradFill>
                <a:latin typeface="Matura MT Script Capitals" panose="03020802060602070202" pitchFamily="66" charset="0"/>
              </a:rPr>
              <a:t>th</a:t>
            </a:r>
            <a:r>
              <a:rPr lang="en-US" sz="6000" kern="1200" dirty="0">
                <a:gradFill flip="none" rotWithShape="1">
                  <a:gsLst>
                    <a:gs pos="67000">
                      <a:srgbClr val="212121"/>
                    </a:gs>
                    <a:gs pos="100000">
                      <a:srgbClr val="424242"/>
                    </a:gs>
                    <a:gs pos="0">
                      <a:prstClr val="black"/>
                    </a:gs>
                  </a:gsLst>
                  <a:lin ang="5400000" scaled="1"/>
                  <a:tileRect/>
                </a:gradFill>
                <a:latin typeface="Matura MT Script Capitals" panose="03020802060602070202" pitchFamily="66" charset="0"/>
              </a:rPr>
              <a:t> </a:t>
            </a:r>
            <a:r>
              <a:rPr lang="en-US" sz="4800" kern="1200" dirty="0">
                <a:gradFill flip="none" rotWithShape="1">
                  <a:gsLst>
                    <a:gs pos="67000">
                      <a:srgbClr val="212121"/>
                    </a:gs>
                    <a:gs pos="100000">
                      <a:srgbClr val="424242"/>
                    </a:gs>
                    <a:gs pos="0">
                      <a:prstClr val="black"/>
                    </a:gs>
                  </a:gsLst>
                  <a:lin ang="5400000" scaled="1"/>
                  <a:tileRect/>
                </a:gradFill>
                <a:latin typeface="Matura MT Script Capitals" panose="03020802060602070202" pitchFamily="66" charset="0"/>
              </a:rPr>
              <a:t>Grade</a:t>
            </a:r>
          </a:p>
          <a:p>
            <a:pPr lvl="0" algn="ctr" defTabSz="548640">
              <a:buClrTx/>
              <a:defRPr/>
            </a:pPr>
            <a:r>
              <a:rPr lang="en-US" sz="6000" kern="1200" dirty="0">
                <a:gradFill flip="none" rotWithShape="1">
                  <a:gsLst>
                    <a:gs pos="67000">
                      <a:srgbClr val="212121"/>
                    </a:gs>
                    <a:gs pos="100000">
                      <a:srgbClr val="424242"/>
                    </a:gs>
                    <a:gs pos="0">
                      <a:prstClr val="black"/>
                    </a:gs>
                  </a:gsLst>
                  <a:lin ang="5400000" scaled="1"/>
                  <a:tileRect/>
                </a:gradFill>
                <a:latin typeface="Matura MT Script Capitals" panose="03020802060602070202" pitchFamily="66" charset="0"/>
                <a:ea typeface="+mn-ea"/>
              </a:rPr>
              <a:t>F</a:t>
            </a:r>
            <a:r>
              <a:rPr lang="en-US" sz="4800" kern="1200" dirty="0">
                <a:gradFill flip="none" rotWithShape="1">
                  <a:gsLst>
                    <a:gs pos="67000">
                      <a:srgbClr val="212121"/>
                    </a:gs>
                    <a:gs pos="100000">
                      <a:srgbClr val="424242"/>
                    </a:gs>
                    <a:gs pos="0">
                      <a:prstClr val="black"/>
                    </a:gs>
                  </a:gsLst>
                  <a:lin ang="5400000" scaled="1"/>
                  <a:tileRect/>
                </a:gradFill>
                <a:latin typeface="Matura MT Script Capitals" panose="03020802060602070202" pitchFamily="66" charset="0"/>
                <a:ea typeface="+mn-ea"/>
              </a:rPr>
              <a:t>ebruary </a:t>
            </a:r>
            <a:r>
              <a:rPr lang="en-US" sz="6000" kern="1200" dirty="0">
                <a:gradFill flip="none" rotWithShape="1">
                  <a:gsLst>
                    <a:gs pos="67000">
                      <a:srgbClr val="212121"/>
                    </a:gs>
                    <a:gs pos="100000">
                      <a:srgbClr val="424242"/>
                    </a:gs>
                    <a:gs pos="0">
                      <a:prstClr val="black"/>
                    </a:gs>
                  </a:gsLst>
                  <a:lin ang="5400000" scaled="1"/>
                  <a:tileRect/>
                </a:gradFill>
                <a:latin typeface="Matura MT Script Capitals" panose="03020802060602070202" pitchFamily="66" charset="0"/>
                <a:ea typeface="+mn-ea"/>
              </a:rPr>
              <a:t>17</a:t>
            </a:r>
            <a:endParaRPr lang="en-US" sz="4800" kern="1200" dirty="0">
              <a:gradFill flip="none" rotWithShape="1">
                <a:gsLst>
                  <a:gs pos="67000">
                    <a:srgbClr val="212121"/>
                  </a:gs>
                  <a:gs pos="100000">
                    <a:srgbClr val="424242"/>
                  </a:gs>
                  <a:gs pos="0">
                    <a:prstClr val="black"/>
                  </a:gs>
                </a:gsLst>
                <a:lin ang="5400000" scaled="1"/>
                <a:tileRect/>
              </a:gradFill>
              <a:latin typeface="Matura MT Script Capitals" panose="03020802060602070202" pitchFamily="66" charset="0"/>
              <a:ea typeface="+mn-ea"/>
            </a:endParaRPr>
          </a:p>
          <a:p>
            <a:pPr lvl="0" algn="ctr" defTabSz="548640">
              <a:buClrTx/>
              <a:defRPr/>
            </a:pPr>
            <a:r>
              <a:rPr lang="en-US" sz="4400" kern="1200" dirty="0">
                <a:gradFill flip="none" rotWithShape="1">
                  <a:gsLst>
                    <a:gs pos="67000">
                      <a:srgbClr val="212121"/>
                    </a:gs>
                    <a:gs pos="100000">
                      <a:srgbClr val="424242"/>
                    </a:gs>
                    <a:gs pos="0">
                      <a:prstClr val="black"/>
                    </a:gs>
                  </a:gsLst>
                  <a:lin ang="5400000" scaled="1"/>
                  <a:tileRect/>
                </a:gradFill>
                <a:latin typeface="Matura MT Script Capitals" panose="03020802060602070202" pitchFamily="66" charset="0"/>
                <a:ea typeface="+mn-ea"/>
              </a:rPr>
              <a:t>12:30pm – 5:00pm</a:t>
            </a:r>
            <a:endParaRPr lang="en-US" sz="6000" kern="1200" dirty="0">
              <a:gradFill flip="none" rotWithShape="1">
                <a:gsLst>
                  <a:gs pos="67000">
                    <a:srgbClr val="212121"/>
                  </a:gs>
                  <a:gs pos="100000">
                    <a:srgbClr val="424242"/>
                  </a:gs>
                  <a:gs pos="0">
                    <a:prstClr val="black"/>
                  </a:gs>
                </a:gsLst>
                <a:lin ang="5400000" scaled="1"/>
                <a:tileRect/>
              </a:gradFill>
              <a:latin typeface="Matura MT Script Capitals" panose="03020802060602070202" pitchFamily="66" charset="0"/>
              <a:ea typeface="+mn-ea"/>
            </a:endParaRPr>
          </a:p>
        </p:txBody>
      </p:sp>
    </p:spTree>
    <p:extLst>
      <p:ext uri="{BB962C8B-B14F-4D97-AF65-F5344CB8AC3E}">
        <p14:creationId xmlns:p14="http://schemas.microsoft.com/office/powerpoint/2010/main" val="2342271360"/>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800" decel="100000"/>
                                        <p:tgtEl>
                                          <p:spTgt spid="8"/>
                                        </p:tgtEl>
                                      </p:cBhvr>
                                    </p:animEffect>
                                    <p:anim calcmode="lin" valueType="num">
                                      <p:cBhvr>
                                        <p:cTn id="17" dur="800" decel="100000" fill="hold"/>
                                        <p:tgtEl>
                                          <p:spTgt spid="8"/>
                                        </p:tgtEl>
                                        <p:attrNameLst>
                                          <p:attrName>style.rotation</p:attrName>
                                        </p:attrNameLst>
                                      </p:cBhvr>
                                      <p:tavLst>
                                        <p:tav tm="0">
                                          <p:val>
                                            <p:fltVal val="-90"/>
                                          </p:val>
                                        </p:tav>
                                        <p:tav tm="100000">
                                          <p:val>
                                            <p:fltVal val="0"/>
                                          </p:val>
                                        </p:tav>
                                      </p:tavLst>
                                    </p:anim>
                                    <p:anim calcmode="lin" valueType="num">
                                      <p:cBhvr>
                                        <p:cTn id="18" dur="800" decel="100000" fill="hold"/>
                                        <p:tgtEl>
                                          <p:spTgt spid="8"/>
                                        </p:tgtEl>
                                        <p:attrNameLst>
                                          <p:attrName>ppt_x</p:attrName>
                                        </p:attrNameLst>
                                      </p:cBhvr>
                                      <p:tavLst>
                                        <p:tav tm="0">
                                          <p:val>
                                            <p:strVal val="#ppt_x+0.4"/>
                                          </p:val>
                                        </p:tav>
                                        <p:tav tm="100000">
                                          <p:val>
                                            <p:strVal val="#ppt_x-0.05"/>
                                          </p:val>
                                        </p:tav>
                                      </p:tavLst>
                                    </p:anim>
                                    <p:anim calcmode="lin" valueType="num">
                                      <p:cBhvr>
                                        <p:cTn id="19" dur="800" decel="100000" fill="hold"/>
                                        <p:tgtEl>
                                          <p:spTgt spid="8"/>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extLst>
              <a:ext uri="{BEBA8EAE-BF5A-486C-A8C5-ECC9F3942E4B}">
                <a14:imgProps xmlns:a14="http://schemas.microsoft.com/office/drawing/2010/main">
                  <a14:imgLayer r:embed="rId3">
                    <a14:imgEffect>
                      <a14:sharpenSoften amount="65000"/>
                    </a14:imgEffect>
                    <a14:imgEffect>
                      <a14:colorTemperature colorTemp="6000"/>
                    </a14:imgEffect>
                    <a14:imgEffect>
                      <a14:saturation sat="110000"/>
                    </a14:imgEffect>
                    <a14:imgEffect>
                      <a14:brightnessContrast bright="10000" contrast="1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BFE44C9-4D79-4AD1-A608-3D49B1A13006}"/>
              </a:ext>
            </a:extLst>
          </p:cNvPr>
          <p:cNvSpPr txBox="1"/>
          <p:nvPr/>
        </p:nvSpPr>
        <p:spPr>
          <a:xfrm>
            <a:off x="1" y="0"/>
            <a:ext cx="12191999" cy="4247317"/>
          </a:xfrm>
          <a:prstGeom prst="rect">
            <a:avLst/>
          </a:prstGeom>
          <a:noFill/>
        </p:spPr>
        <p:txBody>
          <a:bodyPr wrap="square" rtlCol="0">
            <a:spAutoFit/>
          </a:bodyPr>
          <a:lstStyle/>
          <a:p>
            <a:pPr marL="0" marR="0" lvl="0" indent="0" algn="ctr" defTabSz="548640" rtl="0" eaLnBrk="1" fontAlgn="auto" latinLnBrk="0" hangingPunct="1">
              <a:lnSpc>
                <a:spcPct val="100000"/>
              </a:lnSpc>
              <a:spcBef>
                <a:spcPts val="0"/>
              </a:spcBef>
              <a:spcAft>
                <a:spcPts val="0"/>
              </a:spcAft>
              <a:buClrTx/>
              <a:buSzTx/>
              <a:buFont typeface="Arial"/>
              <a:buNone/>
              <a:tabLst/>
              <a:defRPr/>
            </a:pPr>
            <a:endParaRPr kumimoji="0" lang="en-US" sz="2400" b="0" i="0" u="none" strike="noStrike" kern="1200" cap="none" spc="0" normalizeH="0" baseline="0" noProof="0" dirty="0">
              <a:ln>
                <a:noFill/>
              </a:ln>
              <a:gradFill>
                <a:gsLst>
                  <a:gs pos="73000">
                    <a:srgbClr val="333333"/>
                  </a:gs>
                  <a:gs pos="29000">
                    <a:srgbClr val="181818"/>
                  </a:gs>
                  <a:gs pos="0">
                    <a:prstClr val="black"/>
                  </a:gs>
                  <a:gs pos="100000">
                    <a:prstClr val="black">
                      <a:lumMod val="50000"/>
                      <a:lumOff val="50000"/>
                    </a:prstClr>
                  </a:gs>
                </a:gsLst>
                <a:lin ang="5400000" scaled="1"/>
              </a:gradFill>
              <a:effectLst/>
              <a:uLnTx/>
              <a:uFillTx/>
              <a:latin typeface="Matura MT Script Capitals" panose="03020802060602070202" pitchFamily="66" charset="0"/>
              <a:ea typeface="+mn-ea"/>
              <a:cs typeface="Arial"/>
              <a:sym typeface="Arial"/>
            </a:endParaRPr>
          </a:p>
          <a:p>
            <a:pPr marL="0" marR="0" lvl="0" indent="0" algn="ctr" defTabSz="548640" rtl="0" eaLnBrk="1" fontAlgn="auto" latinLnBrk="0" hangingPunct="1">
              <a:lnSpc>
                <a:spcPct val="100000"/>
              </a:lnSpc>
              <a:spcBef>
                <a:spcPts val="0"/>
              </a:spcBef>
              <a:spcAft>
                <a:spcPts val="0"/>
              </a:spcAft>
              <a:buClrTx/>
              <a:buSzTx/>
              <a:buFont typeface="Arial"/>
              <a:buNone/>
              <a:tabLst/>
              <a:defRPr/>
            </a:pPr>
            <a:r>
              <a:rPr kumimoji="0" lang="en-US" sz="7200" i="0" u="none" strike="noStrike" kern="1200" cap="none" spc="0" normalizeH="0" baseline="0" noProof="0" dirty="0">
                <a:ln>
                  <a:noFill/>
                </a:ln>
                <a:gradFill flip="none" rotWithShape="1">
                  <a:gsLst>
                    <a:gs pos="67000">
                      <a:srgbClr val="212121"/>
                    </a:gs>
                    <a:gs pos="100000">
                      <a:srgbClr val="424242"/>
                    </a:gs>
                    <a:gs pos="0">
                      <a:schemeClr val="tx1"/>
                    </a:gs>
                  </a:gsLst>
                  <a:lin ang="5400000" scaled="1"/>
                  <a:tileRect/>
                </a:gradFill>
                <a:effectLst/>
                <a:uLnTx/>
                <a:uFillTx/>
                <a:latin typeface="Matura MT Script Capitals" panose="03020802060602070202" pitchFamily="66" charset="0"/>
                <a:cs typeface="Arial"/>
                <a:sym typeface="Arial"/>
              </a:rPr>
              <a:t>N</a:t>
            </a:r>
            <a:r>
              <a:rPr kumimoji="0" lang="en-US" sz="6000" i="0" u="none" strike="noStrike" kern="1200" cap="none" spc="0" normalizeH="0" baseline="0" noProof="0" dirty="0">
                <a:ln>
                  <a:noFill/>
                </a:ln>
                <a:gradFill flip="none" rotWithShape="1">
                  <a:gsLst>
                    <a:gs pos="67000">
                      <a:srgbClr val="212121"/>
                    </a:gs>
                    <a:gs pos="100000">
                      <a:srgbClr val="424242"/>
                    </a:gs>
                    <a:gs pos="0">
                      <a:schemeClr val="tx1"/>
                    </a:gs>
                  </a:gsLst>
                  <a:lin ang="5400000" scaled="1"/>
                  <a:tileRect/>
                </a:gradFill>
                <a:effectLst/>
                <a:uLnTx/>
                <a:uFillTx/>
                <a:latin typeface="Matura MT Script Capitals" panose="03020802060602070202" pitchFamily="66" charset="0"/>
                <a:cs typeface="Arial"/>
                <a:sym typeface="Arial"/>
              </a:rPr>
              <a:t>evada </a:t>
            </a:r>
            <a:r>
              <a:rPr kumimoji="0" lang="en-US" sz="7200" i="0" u="none" strike="noStrike" kern="1200" cap="none" spc="0" normalizeH="0" baseline="0" noProof="0" dirty="0">
                <a:ln>
                  <a:noFill/>
                </a:ln>
                <a:gradFill flip="none" rotWithShape="1">
                  <a:gsLst>
                    <a:gs pos="67000">
                      <a:srgbClr val="212121"/>
                    </a:gs>
                    <a:gs pos="100000">
                      <a:srgbClr val="424242"/>
                    </a:gs>
                    <a:gs pos="0">
                      <a:schemeClr val="tx1"/>
                    </a:gs>
                  </a:gsLst>
                  <a:lin ang="5400000" scaled="1"/>
                  <a:tileRect/>
                </a:gradFill>
                <a:effectLst/>
                <a:uLnTx/>
                <a:uFillTx/>
                <a:latin typeface="Matura MT Script Capitals" panose="03020802060602070202" pitchFamily="66" charset="0"/>
                <a:cs typeface="Arial"/>
                <a:sym typeface="Arial"/>
              </a:rPr>
              <a:t>B</a:t>
            </a:r>
            <a:r>
              <a:rPr kumimoji="0" lang="en-US" sz="6000" i="0" u="none" strike="noStrike" kern="1200" cap="none" spc="0" normalizeH="0" baseline="0" noProof="0" dirty="0">
                <a:ln>
                  <a:noFill/>
                </a:ln>
                <a:gradFill flip="none" rotWithShape="1">
                  <a:gsLst>
                    <a:gs pos="67000">
                      <a:srgbClr val="212121"/>
                    </a:gs>
                    <a:gs pos="100000">
                      <a:srgbClr val="424242"/>
                    </a:gs>
                    <a:gs pos="0">
                      <a:schemeClr val="tx1"/>
                    </a:gs>
                  </a:gsLst>
                  <a:lin ang="5400000" scaled="1"/>
                  <a:tileRect/>
                </a:gradFill>
                <a:effectLst/>
                <a:uLnTx/>
                <a:uFillTx/>
                <a:latin typeface="Matura MT Script Capitals" panose="03020802060602070202" pitchFamily="66" charset="0"/>
                <a:cs typeface="Arial"/>
                <a:sym typeface="Arial"/>
              </a:rPr>
              <a:t>aptist </a:t>
            </a:r>
            <a:r>
              <a:rPr kumimoji="0" lang="en-US" sz="7200" i="0" u="none" strike="noStrike" kern="1200" cap="none" spc="0" normalizeH="0" baseline="0" noProof="0" dirty="0">
                <a:ln>
                  <a:noFill/>
                </a:ln>
                <a:gradFill flip="none" rotWithShape="1">
                  <a:gsLst>
                    <a:gs pos="67000">
                      <a:srgbClr val="212121"/>
                    </a:gs>
                    <a:gs pos="100000">
                      <a:srgbClr val="424242"/>
                    </a:gs>
                    <a:gs pos="0">
                      <a:schemeClr val="tx1"/>
                    </a:gs>
                  </a:gsLst>
                  <a:lin ang="5400000" scaled="1"/>
                  <a:tileRect/>
                </a:gradFill>
                <a:effectLst/>
                <a:uLnTx/>
                <a:uFillTx/>
                <a:latin typeface="Matura MT Script Capitals" panose="03020802060602070202" pitchFamily="66" charset="0"/>
                <a:cs typeface="Arial"/>
                <a:sym typeface="Arial"/>
              </a:rPr>
              <a:t>C</a:t>
            </a:r>
            <a:r>
              <a:rPr kumimoji="0" lang="en-US" sz="6000" i="0" u="none" strike="noStrike" kern="1200" cap="none" spc="0" normalizeH="0" baseline="0" noProof="0" dirty="0">
                <a:ln>
                  <a:noFill/>
                </a:ln>
                <a:gradFill flip="none" rotWithShape="1">
                  <a:gsLst>
                    <a:gs pos="67000">
                      <a:srgbClr val="212121"/>
                    </a:gs>
                    <a:gs pos="100000">
                      <a:srgbClr val="424242"/>
                    </a:gs>
                    <a:gs pos="0">
                      <a:schemeClr val="tx1"/>
                    </a:gs>
                  </a:gsLst>
                  <a:lin ang="5400000" scaled="1"/>
                  <a:tileRect/>
                </a:gradFill>
                <a:effectLst/>
                <a:uLnTx/>
                <a:uFillTx/>
                <a:latin typeface="Matura MT Script Capitals" panose="03020802060602070202" pitchFamily="66" charset="0"/>
                <a:cs typeface="Arial"/>
                <a:sym typeface="Arial"/>
              </a:rPr>
              <a:t>hurch</a:t>
            </a:r>
          </a:p>
          <a:p>
            <a:pPr marL="0" marR="0" lvl="0" indent="0" algn="ctr" defTabSz="548640" rtl="0" eaLnBrk="1" fontAlgn="auto" latinLnBrk="0" hangingPunct="1">
              <a:lnSpc>
                <a:spcPct val="100000"/>
              </a:lnSpc>
              <a:spcBef>
                <a:spcPts val="0"/>
              </a:spcBef>
              <a:spcAft>
                <a:spcPts val="0"/>
              </a:spcAft>
              <a:buClrTx/>
              <a:buSzTx/>
              <a:buFont typeface="Arial"/>
              <a:buNone/>
              <a:tabLst/>
              <a:defRPr/>
            </a:pPr>
            <a:r>
              <a:rPr kumimoji="0" lang="en-US" sz="6000" i="0" u="none" strike="noStrike" kern="1200" cap="none" spc="0" normalizeH="0" baseline="0" noProof="0" dirty="0">
                <a:ln>
                  <a:noFill/>
                </a:ln>
                <a:gradFill flip="none" rotWithShape="1">
                  <a:gsLst>
                    <a:gs pos="67000">
                      <a:srgbClr val="212121"/>
                    </a:gs>
                    <a:gs pos="100000">
                      <a:srgbClr val="424242"/>
                    </a:gs>
                    <a:gs pos="0">
                      <a:schemeClr val="tx1"/>
                    </a:gs>
                  </a:gsLst>
                  <a:lin ang="5400000" scaled="1"/>
                  <a:tileRect/>
                </a:gradFill>
                <a:effectLst/>
                <a:uLnTx/>
                <a:uFillTx/>
                <a:latin typeface="Matura MT Script Capitals" panose="03020802060602070202" pitchFamily="66" charset="0"/>
                <a:cs typeface="Arial"/>
                <a:sym typeface="Arial"/>
              </a:rPr>
              <a:t>T</a:t>
            </a:r>
            <a:r>
              <a:rPr kumimoji="0" lang="en-US" sz="4800" i="0" u="none" strike="noStrike" kern="1200" cap="none" spc="0" normalizeH="0" baseline="0" noProof="0" dirty="0">
                <a:ln>
                  <a:noFill/>
                </a:ln>
                <a:gradFill flip="none" rotWithShape="1">
                  <a:gsLst>
                    <a:gs pos="67000">
                      <a:srgbClr val="212121"/>
                    </a:gs>
                    <a:gs pos="100000">
                      <a:srgbClr val="424242"/>
                    </a:gs>
                    <a:gs pos="0">
                      <a:schemeClr val="tx1"/>
                    </a:gs>
                  </a:gsLst>
                  <a:lin ang="5400000" scaled="1"/>
                  <a:tileRect/>
                </a:gradFill>
                <a:effectLst/>
                <a:uLnTx/>
                <a:uFillTx/>
                <a:latin typeface="Matura MT Script Capitals" panose="03020802060602070202" pitchFamily="66" charset="0"/>
                <a:cs typeface="Arial"/>
                <a:sym typeface="Arial"/>
              </a:rPr>
              <a:t>eens </a:t>
            </a:r>
            <a:r>
              <a:rPr kumimoji="0" lang="en-US" sz="6000" i="0" u="none" strike="noStrike" kern="1200" cap="none" spc="0" normalizeH="0" baseline="0" noProof="0" dirty="0">
                <a:ln>
                  <a:noFill/>
                </a:ln>
                <a:gradFill flip="none" rotWithShape="1">
                  <a:gsLst>
                    <a:gs pos="67000">
                      <a:srgbClr val="212121"/>
                    </a:gs>
                    <a:gs pos="100000">
                      <a:srgbClr val="424242"/>
                    </a:gs>
                    <a:gs pos="0">
                      <a:schemeClr val="tx1"/>
                    </a:gs>
                  </a:gsLst>
                  <a:lin ang="5400000" scaled="1"/>
                  <a:tileRect/>
                </a:gradFill>
                <a:effectLst/>
                <a:uLnTx/>
                <a:uFillTx/>
                <a:latin typeface="Matura MT Script Capitals" panose="03020802060602070202" pitchFamily="66" charset="0"/>
                <a:cs typeface="Arial"/>
                <a:sym typeface="Arial"/>
              </a:rPr>
              <a:t>6</a:t>
            </a:r>
            <a:r>
              <a:rPr kumimoji="0" lang="en-US" sz="6000" i="0" u="none" strike="noStrike" kern="1200" cap="none" spc="0" normalizeH="0" baseline="30000" noProof="0" dirty="0">
                <a:ln>
                  <a:noFill/>
                </a:ln>
                <a:gradFill flip="none" rotWithShape="1">
                  <a:gsLst>
                    <a:gs pos="67000">
                      <a:srgbClr val="212121"/>
                    </a:gs>
                    <a:gs pos="100000">
                      <a:srgbClr val="424242"/>
                    </a:gs>
                    <a:gs pos="0">
                      <a:schemeClr val="tx1"/>
                    </a:gs>
                  </a:gsLst>
                  <a:lin ang="5400000" scaled="1"/>
                  <a:tileRect/>
                </a:gradFill>
                <a:effectLst/>
                <a:uLnTx/>
                <a:uFillTx/>
                <a:latin typeface="Matura MT Script Capitals" panose="03020802060602070202" pitchFamily="66" charset="0"/>
                <a:cs typeface="Arial"/>
                <a:sym typeface="Arial"/>
              </a:rPr>
              <a:t>th</a:t>
            </a:r>
            <a:r>
              <a:rPr kumimoji="0" lang="en-US" sz="6000" i="0" u="none" strike="noStrike" kern="1200" cap="none" spc="0" normalizeH="0" baseline="0" noProof="0" dirty="0">
                <a:ln>
                  <a:noFill/>
                </a:ln>
                <a:gradFill flip="none" rotWithShape="1">
                  <a:gsLst>
                    <a:gs pos="67000">
                      <a:srgbClr val="212121"/>
                    </a:gs>
                    <a:gs pos="100000">
                      <a:srgbClr val="424242"/>
                    </a:gs>
                    <a:gs pos="0">
                      <a:schemeClr val="tx1"/>
                    </a:gs>
                  </a:gsLst>
                  <a:lin ang="5400000" scaled="1"/>
                  <a:tileRect/>
                </a:gradFill>
                <a:effectLst/>
                <a:uLnTx/>
                <a:uFillTx/>
                <a:latin typeface="Matura MT Script Capitals" panose="03020802060602070202" pitchFamily="66" charset="0"/>
                <a:cs typeface="Arial"/>
                <a:sym typeface="Arial"/>
              </a:rPr>
              <a:t> – 12</a:t>
            </a:r>
            <a:r>
              <a:rPr kumimoji="0" lang="en-US" sz="6000" i="0" u="none" strike="noStrike" kern="1200" cap="none" spc="0" normalizeH="0" baseline="30000" noProof="0" dirty="0">
                <a:ln>
                  <a:noFill/>
                </a:ln>
                <a:gradFill flip="none" rotWithShape="1">
                  <a:gsLst>
                    <a:gs pos="67000">
                      <a:srgbClr val="212121"/>
                    </a:gs>
                    <a:gs pos="100000">
                      <a:srgbClr val="424242"/>
                    </a:gs>
                    <a:gs pos="0">
                      <a:schemeClr val="tx1"/>
                    </a:gs>
                  </a:gsLst>
                  <a:lin ang="5400000" scaled="1"/>
                  <a:tileRect/>
                </a:gradFill>
                <a:effectLst/>
                <a:uLnTx/>
                <a:uFillTx/>
                <a:latin typeface="Matura MT Script Capitals" panose="03020802060602070202" pitchFamily="66" charset="0"/>
                <a:cs typeface="Arial"/>
                <a:sym typeface="Arial"/>
              </a:rPr>
              <a:t>th</a:t>
            </a:r>
            <a:r>
              <a:rPr kumimoji="0" lang="en-US" sz="6000" i="0" u="none" strike="noStrike" kern="1200" cap="none" spc="0" normalizeH="0" baseline="0" noProof="0" dirty="0">
                <a:ln>
                  <a:noFill/>
                </a:ln>
                <a:gradFill flip="none" rotWithShape="1">
                  <a:gsLst>
                    <a:gs pos="67000">
                      <a:srgbClr val="212121"/>
                    </a:gs>
                    <a:gs pos="100000">
                      <a:srgbClr val="424242"/>
                    </a:gs>
                    <a:gs pos="0">
                      <a:schemeClr val="tx1"/>
                    </a:gs>
                  </a:gsLst>
                  <a:lin ang="5400000" scaled="1"/>
                  <a:tileRect/>
                </a:gradFill>
                <a:effectLst/>
                <a:uLnTx/>
                <a:uFillTx/>
                <a:latin typeface="Matura MT Script Capitals" panose="03020802060602070202" pitchFamily="66" charset="0"/>
                <a:cs typeface="Arial"/>
                <a:sym typeface="Arial"/>
              </a:rPr>
              <a:t> </a:t>
            </a:r>
            <a:r>
              <a:rPr kumimoji="0" lang="en-US" sz="4800" i="0" u="none" strike="noStrike" kern="1200" cap="none" spc="0" normalizeH="0" baseline="0" noProof="0" dirty="0">
                <a:ln>
                  <a:noFill/>
                </a:ln>
                <a:gradFill flip="none" rotWithShape="1">
                  <a:gsLst>
                    <a:gs pos="67000">
                      <a:srgbClr val="212121"/>
                    </a:gs>
                    <a:gs pos="100000">
                      <a:srgbClr val="424242"/>
                    </a:gs>
                    <a:gs pos="0">
                      <a:schemeClr val="tx1"/>
                    </a:gs>
                  </a:gsLst>
                  <a:lin ang="5400000" scaled="1"/>
                  <a:tileRect/>
                </a:gradFill>
                <a:effectLst/>
                <a:uLnTx/>
                <a:uFillTx/>
                <a:latin typeface="Matura MT Script Capitals" panose="03020802060602070202" pitchFamily="66" charset="0"/>
                <a:cs typeface="Arial"/>
                <a:sym typeface="Arial"/>
              </a:rPr>
              <a:t>Grade</a:t>
            </a:r>
          </a:p>
          <a:p>
            <a:pPr marL="0" marR="0" lvl="0" indent="0" algn="ctr" defTabSz="548640" rtl="0" eaLnBrk="1" fontAlgn="auto" latinLnBrk="0" hangingPunct="1">
              <a:lnSpc>
                <a:spcPct val="100000"/>
              </a:lnSpc>
              <a:spcBef>
                <a:spcPts val="0"/>
              </a:spcBef>
              <a:spcAft>
                <a:spcPts val="0"/>
              </a:spcAft>
              <a:buClrTx/>
              <a:buSzTx/>
              <a:buFont typeface="Arial"/>
              <a:buNone/>
              <a:tabLst/>
              <a:defRPr/>
            </a:pPr>
            <a:r>
              <a:rPr kumimoji="0" lang="en-US" sz="6000" i="0" u="none" strike="noStrike" kern="1200" cap="none" spc="0" normalizeH="0" baseline="0" noProof="0" dirty="0">
                <a:ln>
                  <a:noFill/>
                </a:ln>
                <a:gradFill flip="none" rotWithShape="1">
                  <a:gsLst>
                    <a:gs pos="67000">
                      <a:srgbClr val="212121"/>
                    </a:gs>
                    <a:gs pos="100000">
                      <a:srgbClr val="424242"/>
                    </a:gs>
                    <a:gs pos="0">
                      <a:schemeClr val="tx1"/>
                    </a:gs>
                  </a:gsLst>
                  <a:lin ang="5400000" scaled="1"/>
                  <a:tileRect/>
                </a:gradFill>
                <a:effectLst/>
                <a:uLnTx/>
                <a:uFillTx/>
                <a:latin typeface="Matura MT Script Capitals" panose="03020802060602070202" pitchFamily="66" charset="0"/>
                <a:ea typeface="+mn-ea"/>
                <a:cs typeface="Arial"/>
                <a:sym typeface="Arial"/>
              </a:rPr>
              <a:t>F</a:t>
            </a:r>
            <a:r>
              <a:rPr kumimoji="0" lang="en-US" sz="4800" i="0" u="none" strike="noStrike" kern="1200" cap="none" spc="0" normalizeH="0" baseline="0" noProof="0" dirty="0">
                <a:ln>
                  <a:noFill/>
                </a:ln>
                <a:gradFill flip="none" rotWithShape="1">
                  <a:gsLst>
                    <a:gs pos="67000">
                      <a:srgbClr val="212121"/>
                    </a:gs>
                    <a:gs pos="100000">
                      <a:srgbClr val="424242"/>
                    </a:gs>
                    <a:gs pos="0">
                      <a:schemeClr val="tx1"/>
                    </a:gs>
                  </a:gsLst>
                  <a:lin ang="5400000" scaled="1"/>
                  <a:tileRect/>
                </a:gradFill>
                <a:effectLst/>
                <a:uLnTx/>
                <a:uFillTx/>
                <a:latin typeface="Matura MT Script Capitals" panose="03020802060602070202" pitchFamily="66" charset="0"/>
                <a:ea typeface="+mn-ea"/>
                <a:cs typeface="Arial"/>
                <a:sym typeface="Arial"/>
              </a:rPr>
              <a:t>ebruary </a:t>
            </a:r>
            <a:r>
              <a:rPr kumimoji="0" lang="en-US" sz="6000" i="0" u="none" strike="noStrike" kern="1200" cap="none" spc="0" normalizeH="0" baseline="0" noProof="0" dirty="0">
                <a:ln>
                  <a:noFill/>
                </a:ln>
                <a:gradFill flip="none" rotWithShape="1">
                  <a:gsLst>
                    <a:gs pos="67000">
                      <a:srgbClr val="212121"/>
                    </a:gs>
                    <a:gs pos="100000">
                      <a:srgbClr val="424242"/>
                    </a:gs>
                    <a:gs pos="0">
                      <a:schemeClr val="tx1"/>
                    </a:gs>
                  </a:gsLst>
                  <a:lin ang="5400000" scaled="1"/>
                  <a:tileRect/>
                </a:gradFill>
                <a:effectLst/>
                <a:uLnTx/>
                <a:uFillTx/>
                <a:latin typeface="Matura MT Script Capitals" panose="03020802060602070202" pitchFamily="66" charset="0"/>
                <a:ea typeface="+mn-ea"/>
                <a:cs typeface="Arial"/>
                <a:sym typeface="Arial"/>
              </a:rPr>
              <a:t>17</a:t>
            </a:r>
            <a:endParaRPr kumimoji="0" lang="en-US" sz="4800" i="0" u="none" strike="noStrike" kern="1200" cap="none" spc="0" normalizeH="0" baseline="0" noProof="0" dirty="0">
              <a:ln>
                <a:noFill/>
              </a:ln>
              <a:gradFill flip="none" rotWithShape="1">
                <a:gsLst>
                  <a:gs pos="67000">
                    <a:srgbClr val="212121"/>
                  </a:gs>
                  <a:gs pos="100000">
                    <a:srgbClr val="424242"/>
                  </a:gs>
                  <a:gs pos="0">
                    <a:schemeClr val="tx1"/>
                  </a:gs>
                </a:gsLst>
                <a:lin ang="5400000" scaled="1"/>
                <a:tileRect/>
              </a:gradFill>
              <a:effectLst/>
              <a:uLnTx/>
              <a:uFillTx/>
              <a:latin typeface="Matura MT Script Capitals" panose="03020802060602070202" pitchFamily="66" charset="0"/>
              <a:ea typeface="+mn-ea"/>
              <a:cs typeface="Arial"/>
              <a:sym typeface="Arial"/>
            </a:endParaRPr>
          </a:p>
          <a:p>
            <a:pPr marL="0" marR="0" lvl="0" indent="0" algn="ctr" defTabSz="548640" rtl="0" eaLnBrk="1" fontAlgn="auto" latinLnBrk="0" hangingPunct="1">
              <a:lnSpc>
                <a:spcPct val="100000"/>
              </a:lnSpc>
              <a:spcBef>
                <a:spcPts val="0"/>
              </a:spcBef>
              <a:spcAft>
                <a:spcPts val="0"/>
              </a:spcAft>
              <a:buClrTx/>
              <a:buSzTx/>
              <a:buFont typeface="Arial"/>
              <a:buNone/>
              <a:tabLst/>
              <a:defRPr/>
            </a:pPr>
            <a:r>
              <a:rPr kumimoji="0" lang="en-US" sz="4400" i="0" u="none" strike="noStrike" kern="1200" cap="none" spc="0" normalizeH="0" baseline="0" noProof="0" dirty="0">
                <a:ln>
                  <a:noFill/>
                </a:ln>
                <a:gradFill flip="none" rotWithShape="1">
                  <a:gsLst>
                    <a:gs pos="67000">
                      <a:srgbClr val="212121"/>
                    </a:gs>
                    <a:gs pos="100000">
                      <a:srgbClr val="424242"/>
                    </a:gs>
                    <a:gs pos="0">
                      <a:schemeClr val="tx1"/>
                    </a:gs>
                  </a:gsLst>
                  <a:lin ang="5400000" scaled="1"/>
                  <a:tileRect/>
                </a:gradFill>
                <a:effectLst/>
                <a:uLnTx/>
                <a:uFillTx/>
                <a:latin typeface="Matura MT Script Capitals" panose="03020802060602070202" pitchFamily="66" charset="0"/>
                <a:ea typeface="+mn-ea"/>
                <a:cs typeface="Arial"/>
                <a:sym typeface="Arial"/>
              </a:rPr>
              <a:t>12:30pm – 5:00pm</a:t>
            </a:r>
            <a:endParaRPr kumimoji="0" lang="en-US" sz="6000" i="0" u="none" strike="noStrike" kern="1200" cap="none" spc="0" normalizeH="0" baseline="0" noProof="0" dirty="0">
              <a:ln>
                <a:noFill/>
              </a:ln>
              <a:gradFill flip="none" rotWithShape="1">
                <a:gsLst>
                  <a:gs pos="67000">
                    <a:srgbClr val="212121"/>
                  </a:gs>
                  <a:gs pos="100000">
                    <a:srgbClr val="424242"/>
                  </a:gs>
                  <a:gs pos="0">
                    <a:schemeClr val="tx1"/>
                  </a:gs>
                </a:gsLst>
                <a:lin ang="5400000" scaled="1"/>
                <a:tileRect/>
              </a:gradFill>
              <a:effectLst/>
              <a:uLnTx/>
              <a:uFillTx/>
              <a:latin typeface="Matura MT Script Capitals" panose="03020802060602070202" pitchFamily="66" charset="0"/>
              <a:ea typeface="+mn-ea"/>
              <a:cs typeface="Arial"/>
              <a:sym typeface="Arial"/>
            </a:endParaRPr>
          </a:p>
        </p:txBody>
      </p:sp>
      <p:pic>
        <p:nvPicPr>
          <p:cNvPr id="29" name="Picture 28">
            <a:extLst>
              <a:ext uri="{FF2B5EF4-FFF2-40B4-BE49-F238E27FC236}">
                <a16:creationId xmlns:a16="http://schemas.microsoft.com/office/drawing/2014/main" id="{945C6857-FD5C-4CB6-86C9-0AAC2C7367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834516">
            <a:off x="404631" y="4040763"/>
            <a:ext cx="7035343" cy="2392018"/>
          </a:xfrm>
          <a:prstGeom prst="rect">
            <a:avLst/>
          </a:prstGeom>
        </p:spPr>
      </p:pic>
      <p:pic>
        <p:nvPicPr>
          <p:cNvPr id="33" name="Picture 32">
            <a:extLst>
              <a:ext uri="{FF2B5EF4-FFF2-40B4-BE49-F238E27FC236}">
                <a16:creationId xmlns:a16="http://schemas.microsoft.com/office/drawing/2014/main" id="{4CD4EE55-9EFE-4B1E-852A-7D77F9316F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666760">
            <a:off x="6559419" y="4291809"/>
            <a:ext cx="4254499" cy="1889929"/>
          </a:xfrm>
          <a:prstGeom prst="rect">
            <a:avLst/>
          </a:prstGeom>
        </p:spPr>
      </p:pic>
      <p:pic>
        <p:nvPicPr>
          <p:cNvPr id="7" name="Picture 2" descr="Nevada Baptist Church">
            <a:extLst>
              <a:ext uri="{FF2B5EF4-FFF2-40B4-BE49-F238E27FC236}">
                <a16:creationId xmlns:a16="http://schemas.microsoft.com/office/drawing/2014/main" id="{AC6A8BBB-1CAA-40F8-AA3F-3C542585679D}"/>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9145242" y="5709188"/>
            <a:ext cx="2819400" cy="996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95382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f7b22f80-70e5-486e-9018-ab8ccade0f6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6EFFC66227B42418630273D34E153BE" ma:contentTypeVersion="15" ma:contentTypeDescription="Create a new document." ma:contentTypeScope="" ma:versionID="c4bef7f7a72eef5a6e37f4a3ccac3f0b">
  <xsd:schema xmlns:xsd="http://www.w3.org/2001/XMLSchema" xmlns:xs="http://www.w3.org/2001/XMLSchema" xmlns:p="http://schemas.microsoft.com/office/2006/metadata/properties" xmlns:ns3="f7b22f80-70e5-486e-9018-ab8ccade0f6a" xmlns:ns4="2d405dea-8773-4d3a-adfa-933404446e88" targetNamespace="http://schemas.microsoft.com/office/2006/metadata/properties" ma:root="true" ma:fieldsID="6381193cb0a637f1b5bd4a868c679042" ns3:_="" ns4:_="">
    <xsd:import namespace="f7b22f80-70e5-486e-9018-ab8ccade0f6a"/>
    <xsd:import namespace="2d405dea-8773-4d3a-adfa-933404446e8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LengthInSecond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element ref="ns3:_activity" minOccurs="0"/>
                <xsd:element ref="ns3:MediaServiceObjectDetectorVersions" minOccurs="0"/>
                <xsd:element ref="ns3:MediaServiceLocation"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b22f80-70e5-486e-9018-ab8ccade0f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d405dea-8773-4d3a-adfa-933404446e8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9C44576-CA78-4294-92E1-1EC71B1F19FB}">
  <ds:schemaRefs>
    <ds:schemaRef ds:uri="http://schemas.microsoft.com/sharepoint/v3/contenttype/forms"/>
  </ds:schemaRefs>
</ds:datastoreItem>
</file>

<file path=customXml/itemProps2.xml><?xml version="1.0" encoding="utf-8"?>
<ds:datastoreItem xmlns:ds="http://schemas.openxmlformats.org/officeDocument/2006/customXml" ds:itemID="{7FA53F16-EBA2-4946-AD9D-AE62AA806411}">
  <ds:schemaRefs>
    <ds:schemaRef ds:uri="http://purl.org/dc/elements/1.1/"/>
    <ds:schemaRef ds:uri="http://schemas.microsoft.com/office/2006/documentManagement/types"/>
    <ds:schemaRef ds:uri="http://schemas.openxmlformats.org/package/2006/metadata/core-properties"/>
    <ds:schemaRef ds:uri="http://schemas.microsoft.com/office/2006/metadata/properties"/>
    <ds:schemaRef ds:uri="http://purl.org/dc/dcmitype/"/>
    <ds:schemaRef ds:uri="http://schemas.microsoft.com/office/infopath/2007/PartnerControls"/>
    <ds:schemaRef ds:uri="2d405dea-8773-4d3a-adfa-933404446e88"/>
    <ds:schemaRef ds:uri="f7b22f80-70e5-486e-9018-ab8ccade0f6a"/>
    <ds:schemaRef ds:uri="http://www.w3.org/XML/1998/namespace"/>
    <ds:schemaRef ds:uri="http://purl.org/dc/terms/"/>
  </ds:schemaRefs>
</ds:datastoreItem>
</file>

<file path=customXml/itemProps3.xml><?xml version="1.0" encoding="utf-8"?>
<ds:datastoreItem xmlns:ds="http://schemas.openxmlformats.org/officeDocument/2006/customXml" ds:itemID="{82F7CC53-CD2A-47FE-9CBA-270AFF0A66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b22f80-70e5-486e-9018-ab8ccade0f6a"/>
    <ds:schemaRef ds:uri="2d405dea-8773-4d3a-adfa-933404446e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56</TotalTime>
  <Words>285</Words>
  <Application>Microsoft Office PowerPoint</Application>
  <PresentationFormat>Widescreen</PresentationFormat>
  <Paragraphs>50</Paragraphs>
  <Slides>4</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vt:i4>
      </vt:variant>
    </vt:vector>
  </HeadingPairs>
  <TitlesOfParts>
    <vt:vector size="12" baseType="lpstr">
      <vt:lpstr>Calibri</vt:lpstr>
      <vt:lpstr>Wingdings</vt:lpstr>
      <vt:lpstr>Bree Serif</vt:lpstr>
      <vt:lpstr>Arial</vt:lpstr>
      <vt:lpstr>Matura MT Script Capitals</vt:lpstr>
      <vt:lpstr>Calibri Light</vt:lpstr>
      <vt:lpstr>Office Theme</vt:lpstr>
      <vt:lpstr>1_Office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 Cox</dc:creator>
  <cp:lastModifiedBy>Secretary</cp:lastModifiedBy>
  <cp:revision>7</cp:revision>
  <dcterms:created xsi:type="dcterms:W3CDTF">2017-01-04T22:24:11Z</dcterms:created>
  <dcterms:modified xsi:type="dcterms:W3CDTF">2023-12-07T01:09:21Z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0x010100C6EFFC66227B42418630273D34E153BE</vt:lpwstr>
  </property>
</Properties>
</file>