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Eastman Grotesque" charset="1" panose="00000500000000000000"/>
      <p:regular r:id="rId10"/>
    </p:embeddedFont>
    <p:embeddedFont>
      <p:font typeface="Eastman Grotesque Bold" charset="1" panose="00000800000000000000"/>
      <p:regular r:id="rId11"/>
    </p:embeddedFont>
    <p:embeddedFont>
      <p:font typeface="Eastman Grotesque Italics" charset="1" panose="00000500000000000000"/>
      <p:regular r:id="rId12"/>
    </p:embeddedFont>
    <p:embeddedFont>
      <p:font typeface="Eastman Grotesque Bold Italics" charset="1" panose="00000800000000000000"/>
      <p:regular r:id="rId13"/>
    </p:embeddedFont>
    <p:embeddedFont>
      <p:font typeface="Nunito Sans" charset="1" panose="00000500000000000000"/>
      <p:regular r:id="rId14"/>
    </p:embeddedFont>
    <p:embeddedFont>
      <p:font typeface="Nunito Sans Bold" charset="1" panose="00000800000000000000"/>
      <p:regular r:id="rId15"/>
    </p:embeddedFont>
    <p:embeddedFont>
      <p:font typeface="Nunito Sans Italics" charset="1" panose="00000500000000000000"/>
      <p:regular r:id="rId16"/>
    </p:embeddedFont>
    <p:embeddedFont>
      <p:font typeface="Nunito Sans Bold Italics" charset="1" panose="00000800000000000000"/>
      <p:regular r:id="rId17"/>
    </p:embeddedFont>
    <p:embeddedFont>
      <p:font typeface="Nunito Sans Extra-Light" charset="1" panose="00000300000000000000"/>
      <p:regular r:id="rId18"/>
    </p:embeddedFont>
    <p:embeddedFont>
      <p:font typeface="Nunito Sans Extra-Light Italics" charset="1" panose="00000300000000000000"/>
      <p:regular r:id="rId19"/>
    </p:embeddedFont>
    <p:embeddedFont>
      <p:font typeface="Nunito Sans Light" charset="1" panose="00000400000000000000"/>
      <p:regular r:id="rId20"/>
    </p:embeddedFont>
    <p:embeddedFont>
      <p:font typeface="Nunito Sans Light Italics" charset="1" panose="00000400000000000000"/>
      <p:regular r:id="rId21"/>
    </p:embeddedFont>
    <p:embeddedFont>
      <p:font typeface="Nunito Sans Semi-Bold" charset="1" panose="00000700000000000000"/>
      <p:regular r:id="rId22"/>
    </p:embeddedFont>
    <p:embeddedFont>
      <p:font typeface="Nunito Sans Semi-Bold Italics" charset="1" panose="00000700000000000000"/>
      <p:regular r:id="rId23"/>
    </p:embeddedFont>
    <p:embeddedFont>
      <p:font typeface="Nunito Sans Ultra-Bold" charset="1" panose="00000900000000000000"/>
      <p:regular r:id="rId24"/>
    </p:embeddedFont>
    <p:embeddedFont>
      <p:font typeface="Nunito Sans Ultra-Bold Italics" charset="1" panose="00000900000000000000"/>
      <p:regular r:id="rId25"/>
    </p:embeddedFont>
    <p:embeddedFont>
      <p:font typeface="Nunito Sans Heavy" charset="1" panose="00000A00000000000000"/>
      <p:regular r:id="rId26"/>
    </p:embeddedFont>
    <p:embeddedFont>
      <p:font typeface="Nunito Sans Heavy Italics" charset="1" panose="00000A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1D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789695">
            <a:off x="-4426340" y="-22773132"/>
            <a:ext cx="28122703" cy="27611381"/>
          </a:xfrm>
          <a:custGeom>
            <a:avLst/>
            <a:gdLst/>
            <a:ahLst/>
            <a:cxnLst/>
            <a:rect r="r" b="b" t="t" l="l"/>
            <a:pathLst>
              <a:path h="27611381" w="28122703">
                <a:moveTo>
                  <a:pt x="0" y="0"/>
                </a:moveTo>
                <a:lnTo>
                  <a:pt x="28122703" y="0"/>
                </a:lnTo>
                <a:lnTo>
                  <a:pt x="28122703" y="27611381"/>
                </a:lnTo>
                <a:lnTo>
                  <a:pt x="0" y="27611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656524" y="215842"/>
            <a:ext cx="8974952" cy="2502975"/>
          </a:xfrm>
          <a:custGeom>
            <a:avLst/>
            <a:gdLst/>
            <a:ahLst/>
            <a:cxnLst/>
            <a:rect r="r" b="b" t="t" l="l"/>
            <a:pathLst>
              <a:path h="2502975" w="8974952">
                <a:moveTo>
                  <a:pt x="0" y="0"/>
                </a:moveTo>
                <a:lnTo>
                  <a:pt x="8974952" y="0"/>
                </a:lnTo>
                <a:lnTo>
                  <a:pt x="8974952" y="2502975"/>
                </a:lnTo>
                <a:lnTo>
                  <a:pt x="0" y="25029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27722" y="2960095"/>
            <a:ext cx="11077659" cy="1310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600">
                <a:solidFill>
                  <a:srgbClr val="17499B">
                    <a:alpha val="89804"/>
                  </a:srgbClr>
                </a:solidFill>
                <a:latin typeface="Eastman Grotesque Bold"/>
              </a:rPr>
              <a:t>SATURDAY, MAY 18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802807" y="4861285"/>
            <a:ext cx="8456493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519"/>
              </a:lnSpc>
            </a:pPr>
            <a:r>
              <a:rPr lang="en-US" sz="9599">
                <a:solidFill>
                  <a:srgbClr val="FFFFFF"/>
                </a:solidFill>
                <a:latin typeface="Eastman Grotesque Bold"/>
              </a:rPr>
              <a:t>9:30 am Rally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699947" y="6299560"/>
            <a:ext cx="8662213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FFFFF"/>
                </a:solidFill>
                <a:latin typeface="Nunito Sans Semi-Bold"/>
              </a:rPr>
              <a:t>ALTOONA REGULAR BAPTIST CHURCH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488364" y="6992958"/>
            <a:ext cx="477093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Nunito Sans Semi-Bold"/>
              </a:rPr>
              <a:t>SPEAKER: TIM LITTLE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-660863">
            <a:off x="1240188" y="4701937"/>
            <a:ext cx="4679142" cy="4582041"/>
            <a:chOff x="-72390" y="7620"/>
            <a:chExt cx="6487160" cy="63525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72390" y="7620"/>
              <a:ext cx="6487160" cy="6352540"/>
            </a:xfrm>
            <a:custGeom>
              <a:avLst/>
              <a:gdLst/>
              <a:ahLst/>
              <a:cxnLst/>
              <a:rect r="r" b="b" t="t" l="l"/>
              <a:pathLst>
                <a:path h="6352540" w="648716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3B77B3"/>
              </a:solidFill>
              <a:prstDash val="solid"/>
              <a:miter/>
            </a:ln>
          </p:spPr>
        </p:sp>
      </p:grpSp>
      <p:sp>
        <p:nvSpPr>
          <p:cNvPr name="TextBox 10" id="10"/>
          <p:cNvSpPr txBox="true"/>
          <p:nvPr/>
        </p:nvSpPr>
        <p:spPr>
          <a:xfrm rot="-660863">
            <a:off x="1574472" y="6096789"/>
            <a:ext cx="4072010" cy="2512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71"/>
              </a:lnSpc>
            </a:pPr>
            <a:r>
              <a:rPr lang="en-US" sz="18871" spc="-188">
                <a:solidFill>
                  <a:srgbClr val="3B77B3"/>
                </a:solidFill>
                <a:latin typeface="Eastman Grotesque Bold"/>
              </a:rPr>
              <a:t>$38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67751" y="9286580"/>
            <a:ext cx="4081302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73"/>
              </a:lnSpc>
              <a:spcBef>
                <a:spcPct val="0"/>
              </a:spcBef>
            </a:pPr>
            <a:r>
              <a:rPr lang="en-US" sz="2311">
                <a:solidFill>
                  <a:srgbClr val="FFFFFF"/>
                </a:solidFill>
                <a:latin typeface="Nunito Sans Semi-Bold"/>
              </a:rPr>
              <a:t>DEADLINE FOR ADVANCED PRICING IS MAY 11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707687" y="7810205"/>
            <a:ext cx="11098526" cy="1514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879"/>
              </a:lnSpc>
            </a:pPr>
            <a:r>
              <a:rPr lang="en-US" sz="9899" spc="-247">
                <a:solidFill>
                  <a:srgbClr val="FFFFFF"/>
                </a:solidFill>
                <a:latin typeface="Eastman Grotesque Bold"/>
              </a:rPr>
              <a:t>11:00 am - 7:00 pm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603404" y="9258300"/>
            <a:ext cx="9202809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Nunito Sans Semi-Bold"/>
              </a:rPr>
              <a:t>ENJOY A FUN-FILLED DAY AT THE PARK!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7259300" y="3777043"/>
            <a:ext cx="3215915" cy="3215915"/>
          </a:xfrm>
          <a:custGeom>
            <a:avLst/>
            <a:gdLst/>
            <a:ahLst/>
            <a:cxnLst/>
            <a:rect r="r" b="b" t="t" l="l"/>
            <a:pathLst>
              <a:path h="3215915" w="3215915">
                <a:moveTo>
                  <a:pt x="0" y="0"/>
                </a:moveTo>
                <a:lnTo>
                  <a:pt x="3215915" y="0"/>
                </a:lnTo>
                <a:lnTo>
                  <a:pt x="3215915" y="3215915"/>
                </a:lnTo>
                <a:lnTo>
                  <a:pt x="0" y="32159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1761124" y="8502449"/>
            <a:ext cx="3215915" cy="3215915"/>
          </a:xfrm>
          <a:custGeom>
            <a:avLst/>
            <a:gdLst/>
            <a:ahLst/>
            <a:cxnLst/>
            <a:rect r="r" b="b" t="t" l="l"/>
            <a:pathLst>
              <a:path h="3215915" w="3215915">
                <a:moveTo>
                  <a:pt x="0" y="0"/>
                </a:moveTo>
                <a:lnTo>
                  <a:pt x="3215915" y="0"/>
                </a:lnTo>
                <a:lnTo>
                  <a:pt x="3215915" y="3215915"/>
                </a:lnTo>
                <a:lnTo>
                  <a:pt x="0" y="32159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DAGCBwQxYNA</dc:identifier>
  <dcterms:modified xsi:type="dcterms:W3CDTF">2011-08-01T06:04:30Z</dcterms:modified>
  <cp:revision>1</cp:revision>
  <dc:title>Adventureland 2024 ppt</dc:title>
</cp:coreProperties>
</file>